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diagrams/quickStyle3.xml" ContentType="application/vnd.openxmlformats-officedocument.drawingml.diagramStyl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slides/slide262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80.xml" ContentType="application/vnd.openxmlformats-officedocument.presentationml.slide+xml"/>
  <Override PartName="/ppt/diagrams/colors1.xml" ContentType="application/vnd.openxmlformats-officedocument.drawingml.diagramColors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s/slide209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s/slide264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diagrams/layout4.xml" ContentType="application/vnd.openxmlformats-officedocument.drawingml.diagramLayout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diagrams/layout2.xml" ContentType="application/vnd.openxmlformats-officedocument.drawingml.diagramLayout+xml"/>
  <Default Extension="gif" ContentType="image/gif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diagrams/data3.xml" ContentType="application/vnd.openxmlformats-officedocument.drawingml.diagramData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s/slide151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slides/slide227.xml" ContentType="application/vnd.openxmlformats-officedocument.presentationml.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slides/slide216.xml" ContentType="application/vnd.openxmlformats-officedocument.presentationml.slide+xml"/>
  <Override PartName="/ppt/slides/slide263.xml" ContentType="application/vnd.openxmlformats-officedocument.presentationml.slide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648" r:id="rId3"/>
    <p:sldId id="624" r:id="rId4"/>
    <p:sldId id="258" r:id="rId5"/>
    <p:sldId id="259" r:id="rId6"/>
    <p:sldId id="290" r:id="rId7"/>
    <p:sldId id="649" r:id="rId8"/>
    <p:sldId id="291" r:id="rId9"/>
    <p:sldId id="292" r:id="rId10"/>
    <p:sldId id="293" r:id="rId11"/>
    <p:sldId id="294" r:id="rId12"/>
    <p:sldId id="295" r:id="rId13"/>
    <p:sldId id="296" r:id="rId14"/>
    <p:sldId id="297" r:id="rId15"/>
    <p:sldId id="329" r:id="rId16"/>
    <p:sldId id="333" r:id="rId17"/>
    <p:sldId id="334" r:id="rId18"/>
    <p:sldId id="301" r:id="rId19"/>
    <p:sldId id="302" r:id="rId20"/>
    <p:sldId id="303" r:id="rId21"/>
    <p:sldId id="307" r:id="rId22"/>
    <p:sldId id="308" r:id="rId23"/>
    <p:sldId id="306" r:id="rId24"/>
    <p:sldId id="305" r:id="rId25"/>
    <p:sldId id="309" r:id="rId26"/>
    <p:sldId id="310" r:id="rId27"/>
    <p:sldId id="311" r:id="rId28"/>
    <p:sldId id="312" r:id="rId29"/>
    <p:sldId id="335" r:id="rId30"/>
    <p:sldId id="315" r:id="rId31"/>
    <p:sldId id="834" r:id="rId32"/>
    <p:sldId id="316" r:id="rId33"/>
    <p:sldId id="317" r:id="rId34"/>
    <p:sldId id="318" r:id="rId35"/>
    <p:sldId id="319" r:id="rId36"/>
    <p:sldId id="320" r:id="rId37"/>
    <p:sldId id="321" r:id="rId38"/>
    <p:sldId id="322" r:id="rId39"/>
    <p:sldId id="323" r:id="rId40"/>
    <p:sldId id="625" r:id="rId41"/>
    <p:sldId id="324" r:id="rId42"/>
    <p:sldId id="626" r:id="rId43"/>
    <p:sldId id="627" r:id="rId44"/>
    <p:sldId id="628" r:id="rId45"/>
    <p:sldId id="630" r:id="rId46"/>
    <p:sldId id="638" r:id="rId47"/>
    <p:sldId id="836" r:id="rId48"/>
    <p:sldId id="325" r:id="rId49"/>
    <p:sldId id="631" r:id="rId50"/>
    <p:sldId id="632" r:id="rId51"/>
    <p:sldId id="633" r:id="rId52"/>
    <p:sldId id="326" r:id="rId53"/>
    <p:sldId id="327" r:id="rId54"/>
    <p:sldId id="336" r:id="rId55"/>
    <p:sldId id="835" r:id="rId56"/>
    <p:sldId id="337" r:id="rId57"/>
    <p:sldId id="822" r:id="rId58"/>
    <p:sldId id="823" r:id="rId59"/>
    <p:sldId id="824" r:id="rId60"/>
    <p:sldId id="825" r:id="rId61"/>
    <p:sldId id="826" r:id="rId62"/>
    <p:sldId id="827" r:id="rId63"/>
    <p:sldId id="828" r:id="rId64"/>
    <p:sldId id="829" r:id="rId65"/>
    <p:sldId id="830" r:id="rId66"/>
    <p:sldId id="831" r:id="rId67"/>
    <p:sldId id="832" r:id="rId68"/>
    <p:sldId id="833" r:id="rId69"/>
    <p:sldId id="338" r:id="rId70"/>
    <p:sldId id="339" r:id="rId71"/>
    <p:sldId id="634" r:id="rId72"/>
    <p:sldId id="340" r:id="rId73"/>
    <p:sldId id="635" r:id="rId74"/>
    <p:sldId id="636" r:id="rId75"/>
    <p:sldId id="637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7" r:id="rId93"/>
    <p:sldId id="358" r:id="rId94"/>
    <p:sldId id="360" r:id="rId95"/>
    <p:sldId id="802" r:id="rId96"/>
    <p:sldId id="809" r:id="rId97"/>
    <p:sldId id="810" r:id="rId98"/>
    <p:sldId id="803" r:id="rId99"/>
    <p:sldId id="805" r:id="rId100"/>
    <p:sldId id="808" r:id="rId101"/>
    <p:sldId id="807" r:id="rId102"/>
    <p:sldId id="806" r:id="rId103"/>
    <p:sldId id="804" r:id="rId104"/>
    <p:sldId id="280" r:id="rId105"/>
    <p:sldId id="361" r:id="rId106"/>
    <p:sldId id="281" r:id="rId107"/>
    <p:sldId id="623" r:id="rId108"/>
    <p:sldId id="289" r:id="rId109"/>
    <p:sldId id="288" r:id="rId110"/>
    <p:sldId id="287" r:id="rId111"/>
    <p:sldId id="286" r:id="rId112"/>
    <p:sldId id="285" r:id="rId113"/>
    <p:sldId id="284" r:id="rId114"/>
    <p:sldId id="283" r:id="rId115"/>
    <p:sldId id="282" r:id="rId116"/>
    <p:sldId id="374" r:id="rId117"/>
    <p:sldId id="743" r:id="rId118"/>
    <p:sldId id="663" r:id="rId119"/>
    <p:sldId id="679" r:id="rId120"/>
    <p:sldId id="680" r:id="rId121"/>
    <p:sldId id="681" r:id="rId122"/>
    <p:sldId id="682" r:id="rId123"/>
    <p:sldId id="683" r:id="rId124"/>
    <p:sldId id="685" r:id="rId125"/>
    <p:sldId id="664" r:id="rId126"/>
    <p:sldId id="686" r:id="rId127"/>
    <p:sldId id="687" r:id="rId128"/>
    <p:sldId id="688" r:id="rId129"/>
    <p:sldId id="689" r:id="rId130"/>
    <p:sldId id="690" r:id="rId131"/>
    <p:sldId id="691" r:id="rId132"/>
    <p:sldId id="692" r:id="rId133"/>
    <p:sldId id="693" r:id="rId134"/>
    <p:sldId id="694" r:id="rId135"/>
    <p:sldId id="668" r:id="rId136"/>
    <p:sldId id="695" r:id="rId137"/>
    <p:sldId id="696" r:id="rId138"/>
    <p:sldId id="697" r:id="rId139"/>
    <p:sldId id="744" r:id="rId140"/>
    <p:sldId id="665" r:id="rId141"/>
    <p:sldId id="698" r:id="rId142"/>
    <p:sldId id="699" r:id="rId143"/>
    <p:sldId id="700" r:id="rId144"/>
    <p:sldId id="701" r:id="rId145"/>
    <p:sldId id="702" r:id="rId146"/>
    <p:sldId id="703" r:id="rId147"/>
    <p:sldId id="704" r:id="rId148"/>
    <p:sldId id="705" r:id="rId149"/>
    <p:sldId id="706" r:id="rId150"/>
    <p:sldId id="707" r:id="rId151"/>
    <p:sldId id="666" r:id="rId152"/>
    <p:sldId id="708" r:id="rId153"/>
    <p:sldId id="709" r:id="rId154"/>
    <p:sldId id="710" r:id="rId155"/>
    <p:sldId id="745" r:id="rId156"/>
    <p:sldId id="667" r:id="rId157"/>
    <p:sldId id="711" r:id="rId158"/>
    <p:sldId id="712" r:id="rId159"/>
    <p:sldId id="713" r:id="rId160"/>
    <p:sldId id="714" r:id="rId161"/>
    <p:sldId id="715" r:id="rId162"/>
    <p:sldId id="716" r:id="rId163"/>
    <p:sldId id="717" r:id="rId164"/>
    <p:sldId id="718" r:id="rId165"/>
    <p:sldId id="669" r:id="rId166"/>
    <p:sldId id="719" r:id="rId167"/>
    <p:sldId id="720" r:id="rId168"/>
    <p:sldId id="721" r:id="rId169"/>
    <p:sldId id="722" r:id="rId170"/>
    <p:sldId id="723" r:id="rId171"/>
    <p:sldId id="746" r:id="rId172"/>
    <p:sldId id="670" r:id="rId173"/>
    <p:sldId id="724" r:id="rId174"/>
    <p:sldId id="725" r:id="rId175"/>
    <p:sldId id="726" r:id="rId176"/>
    <p:sldId id="727" r:id="rId177"/>
    <p:sldId id="728" r:id="rId178"/>
    <p:sldId id="729" r:id="rId179"/>
    <p:sldId id="671" r:id="rId180"/>
    <p:sldId id="730" r:id="rId181"/>
    <p:sldId id="731" r:id="rId182"/>
    <p:sldId id="747" r:id="rId183"/>
    <p:sldId id="672" r:id="rId184"/>
    <p:sldId id="732" r:id="rId185"/>
    <p:sldId id="733" r:id="rId186"/>
    <p:sldId id="734" r:id="rId187"/>
    <p:sldId id="735" r:id="rId188"/>
    <p:sldId id="736" r:id="rId189"/>
    <p:sldId id="674" r:id="rId190"/>
    <p:sldId id="737" r:id="rId191"/>
    <p:sldId id="738" r:id="rId192"/>
    <p:sldId id="739" r:id="rId193"/>
    <p:sldId id="740" r:id="rId194"/>
    <p:sldId id="673" r:id="rId195"/>
    <p:sldId id="741" r:id="rId196"/>
    <p:sldId id="742" r:id="rId197"/>
    <p:sldId id="748" r:id="rId198"/>
    <p:sldId id="390" r:id="rId199"/>
    <p:sldId id="784" r:id="rId200"/>
    <p:sldId id="749" r:id="rId201"/>
    <p:sldId id="750" r:id="rId202"/>
    <p:sldId id="751" r:id="rId203"/>
    <p:sldId id="785" r:id="rId204"/>
    <p:sldId id="755" r:id="rId205"/>
    <p:sldId id="756" r:id="rId206"/>
    <p:sldId id="757" r:id="rId207"/>
    <p:sldId id="758" r:id="rId208"/>
    <p:sldId id="759" r:id="rId209"/>
    <p:sldId id="760" r:id="rId210"/>
    <p:sldId id="761" r:id="rId211"/>
    <p:sldId id="762" r:id="rId212"/>
    <p:sldId id="786" r:id="rId213"/>
    <p:sldId id="767" r:id="rId214"/>
    <p:sldId id="787" r:id="rId215"/>
    <p:sldId id="788" r:id="rId216"/>
    <p:sldId id="789" r:id="rId217"/>
    <p:sldId id="799" r:id="rId218"/>
    <p:sldId id="772" r:id="rId219"/>
    <p:sldId id="791" r:id="rId220"/>
    <p:sldId id="792" r:id="rId221"/>
    <p:sldId id="793" r:id="rId222"/>
    <p:sldId id="800" r:id="rId223"/>
    <p:sldId id="778" r:id="rId224"/>
    <p:sldId id="795" r:id="rId225"/>
    <p:sldId id="796" r:id="rId226"/>
    <p:sldId id="797" r:id="rId227"/>
    <p:sldId id="798" r:id="rId228"/>
    <p:sldId id="801" r:id="rId229"/>
    <p:sldId id="393" r:id="rId230"/>
    <p:sldId id="678" r:id="rId231"/>
    <p:sldId id="779" r:id="rId232"/>
    <p:sldId id="780" r:id="rId233"/>
    <p:sldId id="781" r:id="rId234"/>
    <p:sldId id="782" r:id="rId235"/>
    <p:sldId id="783" r:id="rId236"/>
    <p:sldId id="611" r:id="rId237"/>
    <p:sldId id="593" r:id="rId238"/>
    <p:sldId id="590" r:id="rId239"/>
    <p:sldId id="639" r:id="rId240"/>
    <p:sldId id="640" r:id="rId241"/>
    <p:sldId id="641" r:id="rId242"/>
    <p:sldId id="642" r:id="rId243"/>
    <p:sldId id="583" r:id="rId244"/>
    <p:sldId id="594" r:id="rId245"/>
    <p:sldId id="643" r:id="rId246"/>
    <p:sldId id="644" r:id="rId247"/>
    <p:sldId id="645" r:id="rId248"/>
    <p:sldId id="646" r:id="rId249"/>
    <p:sldId id="647" r:id="rId250"/>
    <p:sldId id="584" r:id="rId251"/>
    <p:sldId id="597" r:id="rId252"/>
    <p:sldId id="598" r:id="rId253"/>
    <p:sldId id="599" r:id="rId254"/>
    <p:sldId id="600" r:id="rId255"/>
    <p:sldId id="650" r:id="rId256"/>
    <p:sldId id="651" r:id="rId257"/>
    <p:sldId id="652" r:id="rId258"/>
    <p:sldId id="653" r:id="rId259"/>
    <p:sldId id="654" r:id="rId260"/>
    <p:sldId id="655" r:id="rId261"/>
    <p:sldId id="656" r:id="rId262"/>
    <p:sldId id="585" r:id="rId263"/>
    <p:sldId id="586" r:id="rId264"/>
    <p:sldId id="610" r:id="rId26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131"/>
    <a:srgbClr val="F89820"/>
    <a:srgbClr val="269EC1"/>
    <a:srgbClr val="273C64"/>
    <a:srgbClr val="FEC202"/>
    <a:srgbClr val="FB0502"/>
    <a:srgbClr val="FFFFFF"/>
    <a:srgbClr val="7EFE1D"/>
    <a:srgbClr val="00E969"/>
    <a:srgbClr val="FD23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05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68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slide" Target="slides/slide264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presProps" Target="presProps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9D7148-DCE5-4B25-A6C1-33C0A4F3D560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D1F4A0-2C12-47F1-9B87-D4F24649F509}">
      <dgm:prSet phldrT="[Texto]" custT="1"/>
      <dgm:spPr>
        <a:solidFill>
          <a:srgbClr val="269EC1"/>
        </a:solidFill>
      </dgm:spPr>
      <dgm:t>
        <a:bodyPr/>
        <a:lstStyle/>
        <a:p>
          <a:endParaRPr lang="pt-BR" sz="1400" dirty="0">
            <a:latin typeface="Myriad Pro" pitchFamily="34" charset="0"/>
          </a:endParaRPr>
        </a:p>
      </dgm:t>
    </dgm:pt>
    <dgm:pt modelId="{3CAC66EE-5DA9-4FD9-A8FA-D66F670CA5A3}" type="parTrans" cxnId="{E5D39284-FB25-4E3A-9435-574E199F7498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2DB6FC3B-9B39-4508-B629-C7868D748B43}" type="sibTrans" cxnId="{E5D39284-FB25-4E3A-9435-574E199F7498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633CA961-D6B5-4573-B101-B74691A36F27}">
      <dgm:prSet phldrT="[Texto]"/>
      <dgm:spPr>
        <a:noFill/>
        <a:ln>
          <a:solidFill>
            <a:srgbClr val="269EC1"/>
          </a:solidFill>
        </a:ln>
      </dgm:spPr>
      <dgm:t>
        <a:bodyPr/>
        <a:lstStyle/>
        <a:p>
          <a:r>
            <a:rPr lang="pt-BR" dirty="0" smtClean="0">
              <a:latin typeface="Myriad Pro" pitchFamily="34" charset="0"/>
            </a:rPr>
            <a:t>Definição do Projeto</a:t>
          </a:r>
          <a:endParaRPr lang="pt-BR" dirty="0">
            <a:latin typeface="Myriad Pro" pitchFamily="34" charset="0"/>
          </a:endParaRPr>
        </a:p>
      </dgm:t>
    </dgm:pt>
    <dgm:pt modelId="{246C60A6-DE3C-48E3-9F5D-F43B2981E80A}" type="parTrans" cxnId="{8F76B0DE-A804-448C-8B59-401F191EDFD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8F6B0D17-A181-44B1-894B-598E2CDC9737}" type="sibTrans" cxnId="{8F76B0DE-A804-448C-8B59-401F191EDFD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FC17A3B7-5D97-4AA7-8C93-3B75B1ADA34D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Revisão do Projeto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DF22798F-617C-4D13-9BD5-A145710E4C11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Fechamento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A1D4FD82-1F6F-422F-AA68-8BE2593FE4C1}" type="sibTrans" cxnId="{2C67BD6F-EBF8-43DA-9D7C-58319B82A91A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F5FDE189-B4E4-459A-ACC0-27A791F88586}" type="parTrans" cxnId="{2C67BD6F-EBF8-43DA-9D7C-58319B82A91A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B05ABC03-D8C1-4516-9E91-D0E8540D34A4}" type="sibTrans" cxnId="{D4F7D90F-9964-4E59-B2C7-5FE5385F6E6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465C661A-A218-43E9-9CF1-56F472559C0C}" type="parTrans" cxnId="{D4F7D90F-9964-4E59-B2C7-5FE5385F6E6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545DEAE5-4B8C-4025-9B57-F7B9C19B89FB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Monitoramento e Controle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1434A2AD-F2C1-42DB-88D9-D1E1315EB4B6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Execução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CCFE6563-1BD7-4B9A-9257-2DD09DEAA93C}" type="sibTrans" cxnId="{E56A1342-040C-4B29-A9C2-30CAB9B8039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9C195AB1-00B1-4820-9D7A-0CDFF9040AA8}" type="parTrans" cxnId="{E56A1342-040C-4B29-A9C2-30CAB9B8039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EC145AD3-7F75-45E8-9A46-EBFFD23F8F45}" type="sibTrans" cxnId="{42CD92F9-FBCF-4DD5-ADCF-767486BDB15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90989C0B-AB74-4416-9E67-3532270F4C8B}" type="parTrans" cxnId="{42CD92F9-FBCF-4DD5-ADCF-767486BDB15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8B27390C-1098-4636-A7F4-31A53694DF9A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Planejamento Detalhado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C3996391-96C5-40C2-97E7-A6DF69ADC71B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Planejamento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8846C850-9F72-46BC-A70D-E87B8630DFED}" type="sibTrans" cxnId="{FD7252B5-FA3E-483E-BD82-DB2B4BBB065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B7885E6A-6595-4366-87E2-989A2BB140F2}" type="parTrans" cxnId="{FD7252B5-FA3E-483E-BD82-DB2B4BBB065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953205FC-4796-4D20-B67D-923B6C6B556B}" type="sibTrans" cxnId="{6BA72C1A-4F31-44AA-8998-AED04FD100F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B0FE80C2-98ED-4A2B-A45A-ADFA020B4A5B}" type="parTrans" cxnId="{6BA72C1A-4F31-44AA-8998-AED04FD100F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365DB648-4D9A-4D15-9188-A8DA53026048}" type="pres">
      <dgm:prSet presAssocID="{B19D7148-DCE5-4B25-A6C1-33C0A4F3D56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0AF48E1-7F3A-4E4B-B042-39239FD939F1}" type="pres">
      <dgm:prSet presAssocID="{B19D7148-DCE5-4B25-A6C1-33C0A4F3D560}" presName="children" presStyleCnt="0"/>
      <dgm:spPr/>
    </dgm:pt>
    <dgm:pt modelId="{840FF104-F7F8-4E92-8DF7-4B037A5B7E9E}" type="pres">
      <dgm:prSet presAssocID="{B19D7148-DCE5-4B25-A6C1-33C0A4F3D560}" presName="child1group" presStyleCnt="0"/>
      <dgm:spPr/>
    </dgm:pt>
    <dgm:pt modelId="{D80EAB67-0F7B-4813-B882-0A6BC040FF4F}" type="pres">
      <dgm:prSet presAssocID="{B19D7148-DCE5-4B25-A6C1-33C0A4F3D560}" presName="child1" presStyleLbl="bgAcc1" presStyleIdx="0" presStyleCnt="4"/>
      <dgm:spPr/>
      <dgm:t>
        <a:bodyPr/>
        <a:lstStyle/>
        <a:p>
          <a:endParaRPr lang="pt-BR"/>
        </a:p>
      </dgm:t>
    </dgm:pt>
    <dgm:pt modelId="{C5928C8F-5DCD-4298-8E4F-04D42C2189AB}" type="pres">
      <dgm:prSet presAssocID="{B19D7148-DCE5-4B25-A6C1-33C0A4F3D560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0F4850F-03AF-46EA-BF1E-6D255403A90B}" type="pres">
      <dgm:prSet presAssocID="{B19D7148-DCE5-4B25-A6C1-33C0A4F3D560}" presName="child2group" presStyleCnt="0"/>
      <dgm:spPr/>
    </dgm:pt>
    <dgm:pt modelId="{469339D2-6798-4D8A-B6AE-4B0573592021}" type="pres">
      <dgm:prSet presAssocID="{B19D7148-DCE5-4B25-A6C1-33C0A4F3D560}" presName="child2" presStyleLbl="bgAcc1" presStyleIdx="1" presStyleCnt="4"/>
      <dgm:spPr/>
      <dgm:t>
        <a:bodyPr/>
        <a:lstStyle/>
        <a:p>
          <a:endParaRPr lang="pt-BR"/>
        </a:p>
      </dgm:t>
    </dgm:pt>
    <dgm:pt modelId="{DD48D46B-DAA5-42B8-935E-F19FE948776D}" type="pres">
      <dgm:prSet presAssocID="{B19D7148-DCE5-4B25-A6C1-33C0A4F3D560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5356AF8-3FD2-437A-A4B0-647BEFE928B3}" type="pres">
      <dgm:prSet presAssocID="{B19D7148-DCE5-4B25-A6C1-33C0A4F3D560}" presName="child3group" presStyleCnt="0"/>
      <dgm:spPr/>
    </dgm:pt>
    <dgm:pt modelId="{4A057605-8390-40B5-A8D6-B947915DB25C}" type="pres">
      <dgm:prSet presAssocID="{B19D7148-DCE5-4B25-A6C1-33C0A4F3D560}" presName="child3" presStyleLbl="bgAcc1" presStyleIdx="2" presStyleCnt="4"/>
      <dgm:spPr/>
      <dgm:t>
        <a:bodyPr/>
        <a:lstStyle/>
        <a:p>
          <a:endParaRPr lang="pt-BR"/>
        </a:p>
      </dgm:t>
    </dgm:pt>
    <dgm:pt modelId="{316E2D6A-79E2-407F-AA78-BA3C42C811C2}" type="pres">
      <dgm:prSet presAssocID="{B19D7148-DCE5-4B25-A6C1-33C0A4F3D560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6E120D-A028-4B5F-917D-CD5FAC16C4BF}" type="pres">
      <dgm:prSet presAssocID="{B19D7148-DCE5-4B25-A6C1-33C0A4F3D560}" presName="child4group" presStyleCnt="0"/>
      <dgm:spPr/>
    </dgm:pt>
    <dgm:pt modelId="{64E13E91-4C06-4DF5-955C-3BF85B5529A4}" type="pres">
      <dgm:prSet presAssocID="{B19D7148-DCE5-4B25-A6C1-33C0A4F3D560}" presName="child4" presStyleLbl="bgAcc1" presStyleIdx="3" presStyleCnt="4"/>
      <dgm:spPr/>
      <dgm:t>
        <a:bodyPr/>
        <a:lstStyle/>
        <a:p>
          <a:endParaRPr lang="pt-BR"/>
        </a:p>
      </dgm:t>
    </dgm:pt>
    <dgm:pt modelId="{EE07D779-4067-4059-B0F6-3B0A93482374}" type="pres">
      <dgm:prSet presAssocID="{B19D7148-DCE5-4B25-A6C1-33C0A4F3D560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B561BAD-6D08-4A97-8809-8D69950D879B}" type="pres">
      <dgm:prSet presAssocID="{B19D7148-DCE5-4B25-A6C1-33C0A4F3D560}" presName="childPlaceholder" presStyleCnt="0"/>
      <dgm:spPr/>
    </dgm:pt>
    <dgm:pt modelId="{5CAC4D4A-0516-424F-BD2A-0AC9D6A3E5A7}" type="pres">
      <dgm:prSet presAssocID="{B19D7148-DCE5-4B25-A6C1-33C0A4F3D560}" presName="circle" presStyleCnt="0"/>
      <dgm:spPr/>
    </dgm:pt>
    <dgm:pt modelId="{96150C4F-4E1E-488E-A912-62B73E6C5FDA}" type="pres">
      <dgm:prSet presAssocID="{B19D7148-DCE5-4B25-A6C1-33C0A4F3D56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81BD73-CC0C-4816-B375-38B21027BCE7}" type="pres">
      <dgm:prSet presAssocID="{B19D7148-DCE5-4B25-A6C1-33C0A4F3D56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C3D7A3A-7C1F-48B3-ACF8-911DD1659045}" type="pres">
      <dgm:prSet presAssocID="{B19D7148-DCE5-4B25-A6C1-33C0A4F3D56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81E70AE-7A47-4693-AD6E-D0611C1897D6}" type="pres">
      <dgm:prSet presAssocID="{B19D7148-DCE5-4B25-A6C1-33C0A4F3D56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128499-BDF9-410F-903F-18AF39FCBE85}" type="pres">
      <dgm:prSet presAssocID="{B19D7148-DCE5-4B25-A6C1-33C0A4F3D560}" presName="quadrantPlaceholder" presStyleCnt="0"/>
      <dgm:spPr/>
    </dgm:pt>
    <dgm:pt modelId="{97919983-2E52-4527-B947-18997BBEB331}" type="pres">
      <dgm:prSet presAssocID="{B19D7148-DCE5-4B25-A6C1-33C0A4F3D560}" presName="center1" presStyleLbl="fgShp" presStyleIdx="0" presStyleCnt="2" custLinFactNeighborX="85259" custLinFactNeighborY="-11293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pt-BR"/>
        </a:p>
      </dgm:t>
    </dgm:pt>
    <dgm:pt modelId="{C21CB960-B260-4E8A-939D-A3704B6F7F59}" type="pres">
      <dgm:prSet presAssocID="{B19D7148-DCE5-4B25-A6C1-33C0A4F3D560}" presName="center2" presStyleLbl="fgShp" presStyleIdx="1" presStyleCnt="2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pt-BR"/>
        </a:p>
      </dgm:t>
    </dgm:pt>
  </dgm:ptLst>
  <dgm:cxnLst>
    <dgm:cxn modelId="{EBE7BA15-8D72-47E0-B2A4-9EEFC79B6466}" type="presOf" srcId="{545DEAE5-4B8C-4025-9B57-F7B9C19B89FB}" destId="{4A057605-8390-40B5-A8D6-B947915DB25C}" srcOrd="0" destOrd="0" presId="urn:microsoft.com/office/officeart/2005/8/layout/cycle4"/>
    <dgm:cxn modelId="{42FA06CF-3D6D-4857-9A9D-BA38C5BFB3E1}" type="presOf" srcId="{FC17A3B7-5D97-4AA7-8C93-3B75B1ADA34D}" destId="{EE07D779-4067-4059-B0F6-3B0A93482374}" srcOrd="1" destOrd="0" presId="urn:microsoft.com/office/officeart/2005/8/layout/cycle4"/>
    <dgm:cxn modelId="{506431CB-BF37-420B-95B3-BCFD28451A04}" type="presOf" srcId="{8B27390C-1098-4636-A7F4-31A53694DF9A}" destId="{DD48D46B-DAA5-42B8-935E-F19FE948776D}" srcOrd="1" destOrd="0" presId="urn:microsoft.com/office/officeart/2005/8/layout/cycle4"/>
    <dgm:cxn modelId="{63EC7CE4-A1F5-40F4-8DA2-8B1D331BCBBC}" type="presOf" srcId="{633CA961-D6B5-4573-B101-B74691A36F27}" destId="{C5928C8F-5DCD-4298-8E4F-04D42C2189AB}" srcOrd="1" destOrd="0" presId="urn:microsoft.com/office/officeart/2005/8/layout/cycle4"/>
    <dgm:cxn modelId="{F6E73C01-82A8-4B6D-9A28-C245027C215F}" type="presOf" srcId="{8B27390C-1098-4636-A7F4-31A53694DF9A}" destId="{469339D2-6798-4D8A-B6AE-4B0573592021}" srcOrd="0" destOrd="0" presId="urn:microsoft.com/office/officeart/2005/8/layout/cycle4"/>
    <dgm:cxn modelId="{E56A1342-040C-4B29-A9C2-30CAB9B80392}" srcId="{B19D7148-DCE5-4B25-A6C1-33C0A4F3D560}" destId="{1434A2AD-F2C1-42DB-88D9-D1E1315EB4B6}" srcOrd="2" destOrd="0" parTransId="{9C195AB1-00B1-4820-9D7A-0CDFF9040AA8}" sibTransId="{CCFE6563-1BD7-4B9A-9257-2DD09DEAA93C}"/>
    <dgm:cxn modelId="{FD7252B5-FA3E-483E-BD82-DB2B4BBB065D}" srcId="{B19D7148-DCE5-4B25-A6C1-33C0A4F3D560}" destId="{C3996391-96C5-40C2-97E7-A6DF69ADC71B}" srcOrd="1" destOrd="0" parTransId="{B7885E6A-6595-4366-87E2-989A2BB140F2}" sibTransId="{8846C850-9F72-46BC-A70D-E87B8630DFED}"/>
    <dgm:cxn modelId="{2C67BD6F-EBF8-43DA-9D7C-58319B82A91A}" srcId="{B19D7148-DCE5-4B25-A6C1-33C0A4F3D560}" destId="{DF22798F-617C-4D13-9BD5-A145710E4C11}" srcOrd="3" destOrd="0" parTransId="{F5FDE189-B4E4-459A-ACC0-27A791F88586}" sibTransId="{A1D4FD82-1F6F-422F-AA68-8BE2593FE4C1}"/>
    <dgm:cxn modelId="{0692E26D-2604-48B5-B1E6-6054BAE8CD22}" type="presOf" srcId="{8BD1F4A0-2C12-47F1-9B87-D4F24649F509}" destId="{96150C4F-4E1E-488E-A912-62B73E6C5FDA}" srcOrd="0" destOrd="0" presId="urn:microsoft.com/office/officeart/2005/8/layout/cycle4"/>
    <dgm:cxn modelId="{3A60B2D1-EE3A-4A1D-BF34-8F4B7EC659FE}" type="presOf" srcId="{1434A2AD-F2C1-42DB-88D9-D1E1315EB4B6}" destId="{8C3D7A3A-7C1F-48B3-ACF8-911DD1659045}" srcOrd="0" destOrd="0" presId="urn:microsoft.com/office/officeart/2005/8/layout/cycle4"/>
    <dgm:cxn modelId="{42CD92F9-FBCF-4DD5-ADCF-767486BDB15E}" srcId="{1434A2AD-F2C1-42DB-88D9-D1E1315EB4B6}" destId="{545DEAE5-4B8C-4025-9B57-F7B9C19B89FB}" srcOrd="0" destOrd="0" parTransId="{90989C0B-AB74-4416-9E67-3532270F4C8B}" sibTransId="{EC145AD3-7F75-45E8-9A46-EBFFD23F8F45}"/>
    <dgm:cxn modelId="{6BA72C1A-4F31-44AA-8998-AED04FD100F2}" srcId="{C3996391-96C5-40C2-97E7-A6DF69ADC71B}" destId="{8B27390C-1098-4636-A7F4-31A53694DF9A}" srcOrd="0" destOrd="0" parTransId="{B0FE80C2-98ED-4A2B-A45A-ADFA020B4A5B}" sibTransId="{953205FC-4796-4D20-B67D-923B6C6B556B}"/>
    <dgm:cxn modelId="{D4F7D90F-9964-4E59-B2C7-5FE5385F6E6E}" srcId="{DF22798F-617C-4D13-9BD5-A145710E4C11}" destId="{FC17A3B7-5D97-4AA7-8C93-3B75B1ADA34D}" srcOrd="0" destOrd="0" parTransId="{465C661A-A218-43E9-9CF1-56F472559C0C}" sibTransId="{B05ABC03-D8C1-4516-9E91-D0E8540D34A4}"/>
    <dgm:cxn modelId="{3EEDB036-9D94-4F57-824A-72498CC53C0A}" type="presOf" srcId="{633CA961-D6B5-4573-B101-B74691A36F27}" destId="{D80EAB67-0F7B-4813-B882-0A6BC040FF4F}" srcOrd="0" destOrd="0" presId="urn:microsoft.com/office/officeart/2005/8/layout/cycle4"/>
    <dgm:cxn modelId="{53F4A5C3-EEF5-47BD-9ED4-EB1891B2A258}" type="presOf" srcId="{545DEAE5-4B8C-4025-9B57-F7B9C19B89FB}" destId="{316E2D6A-79E2-407F-AA78-BA3C42C811C2}" srcOrd="1" destOrd="0" presId="urn:microsoft.com/office/officeart/2005/8/layout/cycle4"/>
    <dgm:cxn modelId="{477F3225-4AD3-496C-AC5C-F454D85A742B}" type="presOf" srcId="{DF22798F-617C-4D13-9BD5-A145710E4C11}" destId="{A81E70AE-7A47-4693-AD6E-D0611C1897D6}" srcOrd="0" destOrd="0" presId="urn:microsoft.com/office/officeart/2005/8/layout/cycle4"/>
    <dgm:cxn modelId="{48636659-D689-4C28-8037-D20F1F618686}" type="presOf" srcId="{FC17A3B7-5D97-4AA7-8C93-3B75B1ADA34D}" destId="{64E13E91-4C06-4DF5-955C-3BF85B5529A4}" srcOrd="0" destOrd="0" presId="urn:microsoft.com/office/officeart/2005/8/layout/cycle4"/>
    <dgm:cxn modelId="{1F73AD76-CA92-4048-A021-EECC43FEC181}" type="presOf" srcId="{C3996391-96C5-40C2-97E7-A6DF69ADC71B}" destId="{8D81BD73-CC0C-4816-B375-38B21027BCE7}" srcOrd="0" destOrd="0" presId="urn:microsoft.com/office/officeart/2005/8/layout/cycle4"/>
    <dgm:cxn modelId="{E724855D-A5D9-4364-B844-3C90FF2715E7}" type="presOf" srcId="{B19D7148-DCE5-4B25-A6C1-33C0A4F3D560}" destId="{365DB648-4D9A-4D15-9188-A8DA53026048}" srcOrd="0" destOrd="0" presId="urn:microsoft.com/office/officeart/2005/8/layout/cycle4"/>
    <dgm:cxn modelId="{E5D39284-FB25-4E3A-9435-574E199F7498}" srcId="{B19D7148-DCE5-4B25-A6C1-33C0A4F3D560}" destId="{8BD1F4A0-2C12-47F1-9B87-D4F24649F509}" srcOrd="0" destOrd="0" parTransId="{3CAC66EE-5DA9-4FD9-A8FA-D66F670CA5A3}" sibTransId="{2DB6FC3B-9B39-4508-B629-C7868D748B43}"/>
    <dgm:cxn modelId="{8F76B0DE-A804-448C-8B59-401F191EDFDD}" srcId="{8BD1F4A0-2C12-47F1-9B87-D4F24649F509}" destId="{633CA961-D6B5-4573-B101-B74691A36F27}" srcOrd="0" destOrd="0" parTransId="{246C60A6-DE3C-48E3-9F5D-F43B2981E80A}" sibTransId="{8F6B0D17-A181-44B1-894B-598E2CDC9737}"/>
    <dgm:cxn modelId="{FE4EE3E8-0DE0-4FF7-81C3-1B7BE26AE887}" type="presParOf" srcId="{365DB648-4D9A-4D15-9188-A8DA53026048}" destId="{20AF48E1-7F3A-4E4B-B042-39239FD939F1}" srcOrd="0" destOrd="0" presId="urn:microsoft.com/office/officeart/2005/8/layout/cycle4"/>
    <dgm:cxn modelId="{5F06A252-CBA2-41F2-ACD1-DBD3AFAC3AD8}" type="presParOf" srcId="{20AF48E1-7F3A-4E4B-B042-39239FD939F1}" destId="{840FF104-F7F8-4E92-8DF7-4B037A5B7E9E}" srcOrd="0" destOrd="0" presId="urn:microsoft.com/office/officeart/2005/8/layout/cycle4"/>
    <dgm:cxn modelId="{F8EFE24A-6344-4CBD-9742-712CBDA33874}" type="presParOf" srcId="{840FF104-F7F8-4E92-8DF7-4B037A5B7E9E}" destId="{D80EAB67-0F7B-4813-B882-0A6BC040FF4F}" srcOrd="0" destOrd="0" presId="urn:microsoft.com/office/officeart/2005/8/layout/cycle4"/>
    <dgm:cxn modelId="{AA9E57AA-50D2-445A-B849-2C0106D698D9}" type="presParOf" srcId="{840FF104-F7F8-4E92-8DF7-4B037A5B7E9E}" destId="{C5928C8F-5DCD-4298-8E4F-04D42C2189AB}" srcOrd="1" destOrd="0" presId="urn:microsoft.com/office/officeart/2005/8/layout/cycle4"/>
    <dgm:cxn modelId="{DE529EE9-45AE-43A9-BD36-668DB5BEB17B}" type="presParOf" srcId="{20AF48E1-7F3A-4E4B-B042-39239FD939F1}" destId="{C0F4850F-03AF-46EA-BF1E-6D255403A90B}" srcOrd="1" destOrd="0" presId="urn:microsoft.com/office/officeart/2005/8/layout/cycle4"/>
    <dgm:cxn modelId="{A675A38D-D09F-4F82-AC6E-29B9F1460F62}" type="presParOf" srcId="{C0F4850F-03AF-46EA-BF1E-6D255403A90B}" destId="{469339D2-6798-4D8A-B6AE-4B0573592021}" srcOrd="0" destOrd="0" presId="urn:microsoft.com/office/officeart/2005/8/layout/cycle4"/>
    <dgm:cxn modelId="{31AC5E68-76A9-4367-9DEC-2D9D8072D271}" type="presParOf" srcId="{C0F4850F-03AF-46EA-BF1E-6D255403A90B}" destId="{DD48D46B-DAA5-42B8-935E-F19FE948776D}" srcOrd="1" destOrd="0" presId="urn:microsoft.com/office/officeart/2005/8/layout/cycle4"/>
    <dgm:cxn modelId="{26742755-396C-4144-A487-0C8D5C17D70B}" type="presParOf" srcId="{20AF48E1-7F3A-4E4B-B042-39239FD939F1}" destId="{25356AF8-3FD2-437A-A4B0-647BEFE928B3}" srcOrd="2" destOrd="0" presId="urn:microsoft.com/office/officeart/2005/8/layout/cycle4"/>
    <dgm:cxn modelId="{A08A7FFF-FB63-4572-8077-B3599AB883B4}" type="presParOf" srcId="{25356AF8-3FD2-437A-A4B0-647BEFE928B3}" destId="{4A057605-8390-40B5-A8D6-B947915DB25C}" srcOrd="0" destOrd="0" presId="urn:microsoft.com/office/officeart/2005/8/layout/cycle4"/>
    <dgm:cxn modelId="{88CBBC28-AD30-4F85-B3EF-D385A997A53A}" type="presParOf" srcId="{25356AF8-3FD2-437A-A4B0-647BEFE928B3}" destId="{316E2D6A-79E2-407F-AA78-BA3C42C811C2}" srcOrd="1" destOrd="0" presId="urn:microsoft.com/office/officeart/2005/8/layout/cycle4"/>
    <dgm:cxn modelId="{A4B03454-3CE2-4462-9530-531C360884B1}" type="presParOf" srcId="{20AF48E1-7F3A-4E4B-B042-39239FD939F1}" destId="{1C6E120D-A028-4B5F-917D-CD5FAC16C4BF}" srcOrd="3" destOrd="0" presId="urn:microsoft.com/office/officeart/2005/8/layout/cycle4"/>
    <dgm:cxn modelId="{DC44B844-3667-4FD4-A79A-FA63F76774E3}" type="presParOf" srcId="{1C6E120D-A028-4B5F-917D-CD5FAC16C4BF}" destId="{64E13E91-4C06-4DF5-955C-3BF85B5529A4}" srcOrd="0" destOrd="0" presId="urn:microsoft.com/office/officeart/2005/8/layout/cycle4"/>
    <dgm:cxn modelId="{F8A7C9D5-31E6-4D10-ACF8-917DAAFBF044}" type="presParOf" srcId="{1C6E120D-A028-4B5F-917D-CD5FAC16C4BF}" destId="{EE07D779-4067-4059-B0F6-3B0A93482374}" srcOrd="1" destOrd="0" presId="urn:microsoft.com/office/officeart/2005/8/layout/cycle4"/>
    <dgm:cxn modelId="{811DA9D0-8EA9-44B2-9953-3E3D544FA361}" type="presParOf" srcId="{20AF48E1-7F3A-4E4B-B042-39239FD939F1}" destId="{1B561BAD-6D08-4A97-8809-8D69950D879B}" srcOrd="4" destOrd="0" presId="urn:microsoft.com/office/officeart/2005/8/layout/cycle4"/>
    <dgm:cxn modelId="{9719AFF1-EF67-4B85-82F0-76C4A7B6F232}" type="presParOf" srcId="{365DB648-4D9A-4D15-9188-A8DA53026048}" destId="{5CAC4D4A-0516-424F-BD2A-0AC9D6A3E5A7}" srcOrd="1" destOrd="0" presId="urn:microsoft.com/office/officeart/2005/8/layout/cycle4"/>
    <dgm:cxn modelId="{835A2966-F6ED-439A-8A29-CE503435150C}" type="presParOf" srcId="{5CAC4D4A-0516-424F-BD2A-0AC9D6A3E5A7}" destId="{96150C4F-4E1E-488E-A912-62B73E6C5FDA}" srcOrd="0" destOrd="0" presId="urn:microsoft.com/office/officeart/2005/8/layout/cycle4"/>
    <dgm:cxn modelId="{99F0CE6F-9DC8-48BD-921B-86DE658E0228}" type="presParOf" srcId="{5CAC4D4A-0516-424F-BD2A-0AC9D6A3E5A7}" destId="{8D81BD73-CC0C-4816-B375-38B21027BCE7}" srcOrd="1" destOrd="0" presId="urn:microsoft.com/office/officeart/2005/8/layout/cycle4"/>
    <dgm:cxn modelId="{46A07583-F769-4FD4-AED6-D5F81C2600D0}" type="presParOf" srcId="{5CAC4D4A-0516-424F-BD2A-0AC9D6A3E5A7}" destId="{8C3D7A3A-7C1F-48B3-ACF8-911DD1659045}" srcOrd="2" destOrd="0" presId="urn:microsoft.com/office/officeart/2005/8/layout/cycle4"/>
    <dgm:cxn modelId="{BFE25210-BCB3-473F-98A3-C9767BCE7E47}" type="presParOf" srcId="{5CAC4D4A-0516-424F-BD2A-0AC9D6A3E5A7}" destId="{A81E70AE-7A47-4693-AD6E-D0611C1897D6}" srcOrd="3" destOrd="0" presId="urn:microsoft.com/office/officeart/2005/8/layout/cycle4"/>
    <dgm:cxn modelId="{FD6DC635-F004-49F1-AD7C-A35B1CCDE538}" type="presParOf" srcId="{5CAC4D4A-0516-424F-BD2A-0AC9D6A3E5A7}" destId="{36128499-BDF9-410F-903F-18AF39FCBE85}" srcOrd="4" destOrd="0" presId="urn:microsoft.com/office/officeart/2005/8/layout/cycle4"/>
    <dgm:cxn modelId="{3204D2E5-8E80-4F13-9B2D-C609D454017F}" type="presParOf" srcId="{365DB648-4D9A-4D15-9188-A8DA53026048}" destId="{97919983-2E52-4527-B947-18997BBEB331}" srcOrd="2" destOrd="0" presId="urn:microsoft.com/office/officeart/2005/8/layout/cycle4"/>
    <dgm:cxn modelId="{D6DDF14C-9776-4E6B-A8E1-365F15DB9FB0}" type="presParOf" srcId="{365DB648-4D9A-4D15-9188-A8DA53026048}" destId="{C21CB960-B260-4E8A-939D-A3704B6F7F59}" srcOrd="3" destOrd="0" presId="urn:microsoft.com/office/officeart/2005/8/layout/cycle4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9D7148-DCE5-4B25-A6C1-33C0A4F3D560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D1F4A0-2C12-47F1-9B87-D4F24649F509}">
      <dgm:prSet phldrT="[Texto]" custT="1"/>
      <dgm:spPr>
        <a:solidFill>
          <a:srgbClr val="269EC1"/>
        </a:solidFill>
      </dgm:spPr>
      <dgm:t>
        <a:bodyPr/>
        <a:lstStyle/>
        <a:p>
          <a:endParaRPr lang="pt-BR" sz="1400" dirty="0">
            <a:latin typeface="Myriad Pro" pitchFamily="34" charset="0"/>
          </a:endParaRPr>
        </a:p>
      </dgm:t>
    </dgm:pt>
    <dgm:pt modelId="{3CAC66EE-5DA9-4FD9-A8FA-D66F670CA5A3}" type="parTrans" cxnId="{E5D39284-FB25-4E3A-9435-574E199F7498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2DB6FC3B-9B39-4508-B629-C7868D748B43}" type="sibTrans" cxnId="{E5D39284-FB25-4E3A-9435-574E199F7498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633CA961-D6B5-4573-B101-B74691A36F27}">
      <dgm:prSet phldrT="[Texto]"/>
      <dgm:spPr>
        <a:noFill/>
        <a:ln>
          <a:solidFill>
            <a:srgbClr val="269EC1"/>
          </a:solidFill>
        </a:ln>
      </dgm:spPr>
      <dgm:t>
        <a:bodyPr/>
        <a:lstStyle/>
        <a:p>
          <a:r>
            <a:rPr lang="pt-BR" dirty="0" smtClean="0">
              <a:latin typeface="Myriad Pro" pitchFamily="34" charset="0"/>
            </a:rPr>
            <a:t>Definição do Projeto</a:t>
          </a:r>
          <a:endParaRPr lang="pt-BR" dirty="0">
            <a:latin typeface="Myriad Pro" pitchFamily="34" charset="0"/>
          </a:endParaRPr>
        </a:p>
      </dgm:t>
    </dgm:pt>
    <dgm:pt modelId="{246C60A6-DE3C-48E3-9F5D-F43B2981E80A}" type="parTrans" cxnId="{8F76B0DE-A804-448C-8B59-401F191EDFD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8F6B0D17-A181-44B1-894B-598E2CDC9737}" type="sibTrans" cxnId="{8F76B0DE-A804-448C-8B59-401F191EDFD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C3996391-96C5-40C2-97E7-A6DF69ADC71B}">
      <dgm:prSet phldrT="[Texto]"/>
      <dgm:spPr>
        <a:solidFill>
          <a:srgbClr val="00E969"/>
        </a:solidFill>
      </dgm:spPr>
      <dgm:t>
        <a:bodyPr/>
        <a:lstStyle/>
        <a:p>
          <a:r>
            <a:rPr lang="pt-BR" dirty="0" smtClean="0">
              <a:latin typeface="Myriad Pro" pitchFamily="34" charset="0"/>
            </a:rPr>
            <a:t>Planejamento</a:t>
          </a:r>
          <a:endParaRPr lang="pt-BR" dirty="0">
            <a:latin typeface="Myriad Pro" pitchFamily="34" charset="0"/>
          </a:endParaRPr>
        </a:p>
      </dgm:t>
    </dgm:pt>
    <dgm:pt modelId="{B7885E6A-6595-4366-87E2-989A2BB140F2}" type="parTrans" cxnId="{FD7252B5-FA3E-483E-BD82-DB2B4BBB065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8846C850-9F72-46BC-A70D-E87B8630DFED}" type="sibTrans" cxnId="{FD7252B5-FA3E-483E-BD82-DB2B4BBB065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8B27390C-1098-4636-A7F4-31A53694DF9A}">
      <dgm:prSet phldrT="[Texto]"/>
      <dgm:spPr>
        <a:ln>
          <a:solidFill>
            <a:srgbClr val="00E969"/>
          </a:solidFill>
        </a:ln>
      </dgm:spPr>
      <dgm:t>
        <a:bodyPr/>
        <a:lstStyle/>
        <a:p>
          <a:r>
            <a:rPr lang="pt-BR" dirty="0" smtClean="0">
              <a:latin typeface="Myriad Pro" pitchFamily="34" charset="0"/>
            </a:rPr>
            <a:t>Planejamento Detalhado</a:t>
          </a:r>
          <a:endParaRPr lang="pt-BR" dirty="0">
            <a:latin typeface="Myriad Pro" pitchFamily="34" charset="0"/>
          </a:endParaRPr>
        </a:p>
      </dgm:t>
    </dgm:pt>
    <dgm:pt modelId="{B0FE80C2-98ED-4A2B-A45A-ADFA020B4A5B}" type="parTrans" cxnId="{6BA72C1A-4F31-44AA-8998-AED04FD100F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953205FC-4796-4D20-B67D-923B6C6B556B}" type="sibTrans" cxnId="{6BA72C1A-4F31-44AA-8998-AED04FD100F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1434A2AD-F2C1-42DB-88D9-D1E1315EB4B6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Execução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9C195AB1-00B1-4820-9D7A-0CDFF9040AA8}" type="parTrans" cxnId="{E56A1342-040C-4B29-A9C2-30CAB9B8039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CCFE6563-1BD7-4B9A-9257-2DD09DEAA93C}" type="sibTrans" cxnId="{E56A1342-040C-4B29-A9C2-30CAB9B8039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545DEAE5-4B8C-4025-9B57-F7B9C19B89FB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Monitoramento e Controle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90989C0B-AB74-4416-9E67-3532270F4C8B}" type="parTrans" cxnId="{42CD92F9-FBCF-4DD5-ADCF-767486BDB15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EC145AD3-7F75-45E8-9A46-EBFFD23F8F45}" type="sibTrans" cxnId="{42CD92F9-FBCF-4DD5-ADCF-767486BDB15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DF22798F-617C-4D13-9BD5-A145710E4C11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Fechamento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F5FDE189-B4E4-459A-ACC0-27A791F88586}" type="parTrans" cxnId="{2C67BD6F-EBF8-43DA-9D7C-58319B82A91A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A1D4FD82-1F6F-422F-AA68-8BE2593FE4C1}" type="sibTrans" cxnId="{2C67BD6F-EBF8-43DA-9D7C-58319B82A91A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FC17A3B7-5D97-4AA7-8C93-3B75B1ADA34D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Revisão do Projeto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465C661A-A218-43E9-9CF1-56F472559C0C}" type="parTrans" cxnId="{D4F7D90F-9964-4E59-B2C7-5FE5385F6E6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B05ABC03-D8C1-4516-9E91-D0E8540D34A4}" type="sibTrans" cxnId="{D4F7D90F-9964-4E59-B2C7-5FE5385F6E6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365DB648-4D9A-4D15-9188-A8DA53026048}" type="pres">
      <dgm:prSet presAssocID="{B19D7148-DCE5-4B25-A6C1-33C0A4F3D56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0AF48E1-7F3A-4E4B-B042-39239FD939F1}" type="pres">
      <dgm:prSet presAssocID="{B19D7148-DCE5-4B25-A6C1-33C0A4F3D560}" presName="children" presStyleCnt="0"/>
      <dgm:spPr/>
    </dgm:pt>
    <dgm:pt modelId="{840FF104-F7F8-4E92-8DF7-4B037A5B7E9E}" type="pres">
      <dgm:prSet presAssocID="{B19D7148-DCE5-4B25-A6C1-33C0A4F3D560}" presName="child1group" presStyleCnt="0"/>
      <dgm:spPr/>
    </dgm:pt>
    <dgm:pt modelId="{D80EAB67-0F7B-4813-B882-0A6BC040FF4F}" type="pres">
      <dgm:prSet presAssocID="{B19D7148-DCE5-4B25-A6C1-33C0A4F3D560}" presName="child1" presStyleLbl="bgAcc1" presStyleIdx="0" presStyleCnt="4"/>
      <dgm:spPr/>
      <dgm:t>
        <a:bodyPr/>
        <a:lstStyle/>
        <a:p>
          <a:endParaRPr lang="pt-BR"/>
        </a:p>
      </dgm:t>
    </dgm:pt>
    <dgm:pt modelId="{C5928C8F-5DCD-4298-8E4F-04D42C2189AB}" type="pres">
      <dgm:prSet presAssocID="{B19D7148-DCE5-4B25-A6C1-33C0A4F3D560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0F4850F-03AF-46EA-BF1E-6D255403A90B}" type="pres">
      <dgm:prSet presAssocID="{B19D7148-DCE5-4B25-A6C1-33C0A4F3D560}" presName="child2group" presStyleCnt="0"/>
      <dgm:spPr/>
    </dgm:pt>
    <dgm:pt modelId="{469339D2-6798-4D8A-B6AE-4B0573592021}" type="pres">
      <dgm:prSet presAssocID="{B19D7148-DCE5-4B25-A6C1-33C0A4F3D560}" presName="child2" presStyleLbl="bgAcc1" presStyleIdx="1" presStyleCnt="4"/>
      <dgm:spPr/>
      <dgm:t>
        <a:bodyPr/>
        <a:lstStyle/>
        <a:p>
          <a:endParaRPr lang="pt-BR"/>
        </a:p>
      </dgm:t>
    </dgm:pt>
    <dgm:pt modelId="{DD48D46B-DAA5-42B8-935E-F19FE948776D}" type="pres">
      <dgm:prSet presAssocID="{B19D7148-DCE5-4B25-A6C1-33C0A4F3D560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5356AF8-3FD2-437A-A4B0-647BEFE928B3}" type="pres">
      <dgm:prSet presAssocID="{B19D7148-DCE5-4B25-A6C1-33C0A4F3D560}" presName="child3group" presStyleCnt="0"/>
      <dgm:spPr/>
    </dgm:pt>
    <dgm:pt modelId="{4A057605-8390-40B5-A8D6-B947915DB25C}" type="pres">
      <dgm:prSet presAssocID="{B19D7148-DCE5-4B25-A6C1-33C0A4F3D560}" presName="child3" presStyleLbl="bgAcc1" presStyleIdx="2" presStyleCnt="4"/>
      <dgm:spPr/>
      <dgm:t>
        <a:bodyPr/>
        <a:lstStyle/>
        <a:p>
          <a:endParaRPr lang="pt-BR"/>
        </a:p>
      </dgm:t>
    </dgm:pt>
    <dgm:pt modelId="{316E2D6A-79E2-407F-AA78-BA3C42C811C2}" type="pres">
      <dgm:prSet presAssocID="{B19D7148-DCE5-4B25-A6C1-33C0A4F3D560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6E120D-A028-4B5F-917D-CD5FAC16C4BF}" type="pres">
      <dgm:prSet presAssocID="{B19D7148-DCE5-4B25-A6C1-33C0A4F3D560}" presName="child4group" presStyleCnt="0"/>
      <dgm:spPr/>
    </dgm:pt>
    <dgm:pt modelId="{64E13E91-4C06-4DF5-955C-3BF85B5529A4}" type="pres">
      <dgm:prSet presAssocID="{B19D7148-DCE5-4B25-A6C1-33C0A4F3D560}" presName="child4" presStyleLbl="bgAcc1" presStyleIdx="3" presStyleCnt="4"/>
      <dgm:spPr/>
      <dgm:t>
        <a:bodyPr/>
        <a:lstStyle/>
        <a:p>
          <a:endParaRPr lang="pt-BR"/>
        </a:p>
      </dgm:t>
    </dgm:pt>
    <dgm:pt modelId="{EE07D779-4067-4059-B0F6-3B0A93482374}" type="pres">
      <dgm:prSet presAssocID="{B19D7148-DCE5-4B25-A6C1-33C0A4F3D560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B561BAD-6D08-4A97-8809-8D69950D879B}" type="pres">
      <dgm:prSet presAssocID="{B19D7148-DCE5-4B25-A6C1-33C0A4F3D560}" presName="childPlaceholder" presStyleCnt="0"/>
      <dgm:spPr/>
    </dgm:pt>
    <dgm:pt modelId="{5CAC4D4A-0516-424F-BD2A-0AC9D6A3E5A7}" type="pres">
      <dgm:prSet presAssocID="{B19D7148-DCE5-4B25-A6C1-33C0A4F3D560}" presName="circle" presStyleCnt="0"/>
      <dgm:spPr/>
    </dgm:pt>
    <dgm:pt modelId="{96150C4F-4E1E-488E-A912-62B73E6C5FDA}" type="pres">
      <dgm:prSet presAssocID="{B19D7148-DCE5-4B25-A6C1-33C0A4F3D56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81BD73-CC0C-4816-B375-38B21027BCE7}" type="pres">
      <dgm:prSet presAssocID="{B19D7148-DCE5-4B25-A6C1-33C0A4F3D56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C3D7A3A-7C1F-48B3-ACF8-911DD1659045}" type="pres">
      <dgm:prSet presAssocID="{B19D7148-DCE5-4B25-A6C1-33C0A4F3D56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81E70AE-7A47-4693-AD6E-D0611C1897D6}" type="pres">
      <dgm:prSet presAssocID="{B19D7148-DCE5-4B25-A6C1-33C0A4F3D56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128499-BDF9-410F-903F-18AF39FCBE85}" type="pres">
      <dgm:prSet presAssocID="{B19D7148-DCE5-4B25-A6C1-33C0A4F3D560}" presName="quadrantPlaceholder" presStyleCnt="0"/>
      <dgm:spPr/>
    </dgm:pt>
    <dgm:pt modelId="{97919983-2E52-4527-B947-18997BBEB331}" type="pres">
      <dgm:prSet presAssocID="{B19D7148-DCE5-4B25-A6C1-33C0A4F3D560}" presName="center1" presStyleLbl="fgShp" presStyleIdx="0" presStyleCnt="2"/>
      <dgm:spPr>
        <a:gradFill rotWithShape="0">
          <a:gsLst>
            <a:gs pos="0">
              <a:srgbClr val="269EC1"/>
            </a:gs>
            <a:gs pos="39999">
              <a:srgbClr val="269EC1"/>
            </a:gs>
            <a:gs pos="70000">
              <a:srgbClr val="00E969"/>
            </a:gs>
            <a:gs pos="88000">
              <a:srgbClr val="00E969"/>
            </a:gs>
            <a:gs pos="100000">
              <a:srgbClr val="00E969"/>
            </a:gs>
          </a:gsLst>
          <a:lin ang="0" scaled="0"/>
        </a:gradFill>
      </dgm:spPr>
    </dgm:pt>
    <dgm:pt modelId="{C21CB960-B260-4E8A-939D-A3704B6F7F59}" type="pres">
      <dgm:prSet presAssocID="{B19D7148-DCE5-4B25-A6C1-33C0A4F3D560}" presName="center2" presStyleLbl="fgShp" presStyleIdx="1" presStyleCnt="2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pt-BR"/>
        </a:p>
      </dgm:t>
    </dgm:pt>
  </dgm:ptLst>
  <dgm:cxnLst>
    <dgm:cxn modelId="{6BA72C1A-4F31-44AA-8998-AED04FD100F2}" srcId="{C3996391-96C5-40C2-97E7-A6DF69ADC71B}" destId="{8B27390C-1098-4636-A7F4-31A53694DF9A}" srcOrd="0" destOrd="0" parTransId="{B0FE80C2-98ED-4A2B-A45A-ADFA020B4A5B}" sibTransId="{953205FC-4796-4D20-B67D-923B6C6B556B}"/>
    <dgm:cxn modelId="{E56A1342-040C-4B29-A9C2-30CAB9B80392}" srcId="{B19D7148-DCE5-4B25-A6C1-33C0A4F3D560}" destId="{1434A2AD-F2C1-42DB-88D9-D1E1315EB4B6}" srcOrd="2" destOrd="0" parTransId="{9C195AB1-00B1-4820-9D7A-0CDFF9040AA8}" sibTransId="{CCFE6563-1BD7-4B9A-9257-2DD09DEAA93C}"/>
    <dgm:cxn modelId="{51430BB5-5356-4B3D-8102-12AB5C6A0668}" type="presOf" srcId="{633CA961-D6B5-4573-B101-B74691A36F27}" destId="{D80EAB67-0F7B-4813-B882-0A6BC040FF4F}" srcOrd="0" destOrd="0" presId="urn:microsoft.com/office/officeart/2005/8/layout/cycle4"/>
    <dgm:cxn modelId="{E5D39284-FB25-4E3A-9435-574E199F7498}" srcId="{B19D7148-DCE5-4B25-A6C1-33C0A4F3D560}" destId="{8BD1F4A0-2C12-47F1-9B87-D4F24649F509}" srcOrd="0" destOrd="0" parTransId="{3CAC66EE-5DA9-4FD9-A8FA-D66F670CA5A3}" sibTransId="{2DB6FC3B-9B39-4508-B629-C7868D748B43}"/>
    <dgm:cxn modelId="{4AE65929-F7D0-4BF0-8659-C2E798CDBC34}" type="presOf" srcId="{DF22798F-617C-4D13-9BD5-A145710E4C11}" destId="{A81E70AE-7A47-4693-AD6E-D0611C1897D6}" srcOrd="0" destOrd="0" presId="urn:microsoft.com/office/officeart/2005/8/layout/cycle4"/>
    <dgm:cxn modelId="{C95D95E4-C4D2-4EA2-9175-85EAF3EDE6F0}" type="presOf" srcId="{8BD1F4A0-2C12-47F1-9B87-D4F24649F509}" destId="{96150C4F-4E1E-488E-A912-62B73E6C5FDA}" srcOrd="0" destOrd="0" presId="urn:microsoft.com/office/officeart/2005/8/layout/cycle4"/>
    <dgm:cxn modelId="{D4F7D90F-9964-4E59-B2C7-5FE5385F6E6E}" srcId="{DF22798F-617C-4D13-9BD5-A145710E4C11}" destId="{FC17A3B7-5D97-4AA7-8C93-3B75B1ADA34D}" srcOrd="0" destOrd="0" parTransId="{465C661A-A218-43E9-9CF1-56F472559C0C}" sibTransId="{B05ABC03-D8C1-4516-9E91-D0E8540D34A4}"/>
    <dgm:cxn modelId="{317E6F4E-E51B-41AC-94CB-5F3667F6DFC8}" type="presOf" srcId="{633CA961-D6B5-4573-B101-B74691A36F27}" destId="{C5928C8F-5DCD-4298-8E4F-04D42C2189AB}" srcOrd="1" destOrd="0" presId="urn:microsoft.com/office/officeart/2005/8/layout/cycle4"/>
    <dgm:cxn modelId="{8F76B0DE-A804-448C-8B59-401F191EDFDD}" srcId="{8BD1F4A0-2C12-47F1-9B87-D4F24649F509}" destId="{633CA961-D6B5-4573-B101-B74691A36F27}" srcOrd="0" destOrd="0" parTransId="{246C60A6-DE3C-48E3-9F5D-F43B2981E80A}" sibTransId="{8F6B0D17-A181-44B1-894B-598E2CDC9737}"/>
    <dgm:cxn modelId="{ADC3E788-5E50-4968-8833-021C808B99B9}" type="presOf" srcId="{FC17A3B7-5D97-4AA7-8C93-3B75B1ADA34D}" destId="{64E13E91-4C06-4DF5-955C-3BF85B5529A4}" srcOrd="0" destOrd="0" presId="urn:microsoft.com/office/officeart/2005/8/layout/cycle4"/>
    <dgm:cxn modelId="{DEB8D060-CF8F-43D8-A612-30EF9124F3D0}" type="presOf" srcId="{545DEAE5-4B8C-4025-9B57-F7B9C19B89FB}" destId="{4A057605-8390-40B5-A8D6-B947915DB25C}" srcOrd="0" destOrd="0" presId="urn:microsoft.com/office/officeart/2005/8/layout/cycle4"/>
    <dgm:cxn modelId="{2C67BD6F-EBF8-43DA-9D7C-58319B82A91A}" srcId="{B19D7148-DCE5-4B25-A6C1-33C0A4F3D560}" destId="{DF22798F-617C-4D13-9BD5-A145710E4C11}" srcOrd="3" destOrd="0" parTransId="{F5FDE189-B4E4-459A-ACC0-27A791F88586}" sibTransId="{A1D4FD82-1F6F-422F-AA68-8BE2593FE4C1}"/>
    <dgm:cxn modelId="{D3874AE6-0EB0-4888-9BF6-D9EFE9BA4201}" type="presOf" srcId="{C3996391-96C5-40C2-97E7-A6DF69ADC71B}" destId="{8D81BD73-CC0C-4816-B375-38B21027BCE7}" srcOrd="0" destOrd="0" presId="urn:microsoft.com/office/officeart/2005/8/layout/cycle4"/>
    <dgm:cxn modelId="{8939E32C-8318-46E1-8395-02956210F603}" type="presOf" srcId="{B19D7148-DCE5-4B25-A6C1-33C0A4F3D560}" destId="{365DB648-4D9A-4D15-9188-A8DA53026048}" srcOrd="0" destOrd="0" presId="urn:microsoft.com/office/officeart/2005/8/layout/cycle4"/>
    <dgm:cxn modelId="{5668CCF7-B306-4B5C-81EC-46A15CBF7D2D}" type="presOf" srcId="{FC17A3B7-5D97-4AA7-8C93-3B75B1ADA34D}" destId="{EE07D779-4067-4059-B0F6-3B0A93482374}" srcOrd="1" destOrd="0" presId="urn:microsoft.com/office/officeart/2005/8/layout/cycle4"/>
    <dgm:cxn modelId="{66E0047A-9D5F-4B19-BC67-C18BB5A059AF}" type="presOf" srcId="{1434A2AD-F2C1-42DB-88D9-D1E1315EB4B6}" destId="{8C3D7A3A-7C1F-48B3-ACF8-911DD1659045}" srcOrd="0" destOrd="0" presId="urn:microsoft.com/office/officeart/2005/8/layout/cycle4"/>
    <dgm:cxn modelId="{42CD92F9-FBCF-4DD5-ADCF-767486BDB15E}" srcId="{1434A2AD-F2C1-42DB-88D9-D1E1315EB4B6}" destId="{545DEAE5-4B8C-4025-9B57-F7B9C19B89FB}" srcOrd="0" destOrd="0" parTransId="{90989C0B-AB74-4416-9E67-3532270F4C8B}" sibTransId="{EC145AD3-7F75-45E8-9A46-EBFFD23F8F45}"/>
    <dgm:cxn modelId="{FD7252B5-FA3E-483E-BD82-DB2B4BBB065D}" srcId="{B19D7148-DCE5-4B25-A6C1-33C0A4F3D560}" destId="{C3996391-96C5-40C2-97E7-A6DF69ADC71B}" srcOrd="1" destOrd="0" parTransId="{B7885E6A-6595-4366-87E2-989A2BB140F2}" sibTransId="{8846C850-9F72-46BC-A70D-E87B8630DFED}"/>
    <dgm:cxn modelId="{3B2D8562-A84E-4FC2-A238-D87B6884F73A}" type="presOf" srcId="{8B27390C-1098-4636-A7F4-31A53694DF9A}" destId="{469339D2-6798-4D8A-B6AE-4B0573592021}" srcOrd="0" destOrd="0" presId="urn:microsoft.com/office/officeart/2005/8/layout/cycle4"/>
    <dgm:cxn modelId="{1C6B0246-91E6-4076-BCBB-C73D6C8AFDE7}" type="presOf" srcId="{8B27390C-1098-4636-A7F4-31A53694DF9A}" destId="{DD48D46B-DAA5-42B8-935E-F19FE948776D}" srcOrd="1" destOrd="0" presId="urn:microsoft.com/office/officeart/2005/8/layout/cycle4"/>
    <dgm:cxn modelId="{2CE0B8A6-AD5A-49B4-91A1-58284B9CEFCD}" type="presOf" srcId="{545DEAE5-4B8C-4025-9B57-F7B9C19B89FB}" destId="{316E2D6A-79E2-407F-AA78-BA3C42C811C2}" srcOrd="1" destOrd="0" presId="urn:microsoft.com/office/officeart/2005/8/layout/cycle4"/>
    <dgm:cxn modelId="{00339257-8515-4B02-99AA-5882A10CADDE}" type="presParOf" srcId="{365DB648-4D9A-4D15-9188-A8DA53026048}" destId="{20AF48E1-7F3A-4E4B-B042-39239FD939F1}" srcOrd="0" destOrd="0" presId="urn:microsoft.com/office/officeart/2005/8/layout/cycle4"/>
    <dgm:cxn modelId="{045DB3B2-441B-46E0-AD56-597AB06BD170}" type="presParOf" srcId="{20AF48E1-7F3A-4E4B-B042-39239FD939F1}" destId="{840FF104-F7F8-4E92-8DF7-4B037A5B7E9E}" srcOrd="0" destOrd="0" presId="urn:microsoft.com/office/officeart/2005/8/layout/cycle4"/>
    <dgm:cxn modelId="{23CC8D56-5128-4A3E-87B6-3A800178A4F9}" type="presParOf" srcId="{840FF104-F7F8-4E92-8DF7-4B037A5B7E9E}" destId="{D80EAB67-0F7B-4813-B882-0A6BC040FF4F}" srcOrd="0" destOrd="0" presId="urn:microsoft.com/office/officeart/2005/8/layout/cycle4"/>
    <dgm:cxn modelId="{0320B71A-0C1C-4CCF-BEA1-F11B11C56F3E}" type="presParOf" srcId="{840FF104-F7F8-4E92-8DF7-4B037A5B7E9E}" destId="{C5928C8F-5DCD-4298-8E4F-04D42C2189AB}" srcOrd="1" destOrd="0" presId="urn:microsoft.com/office/officeart/2005/8/layout/cycle4"/>
    <dgm:cxn modelId="{3C8DED82-4593-4329-8338-DCABCA93D82B}" type="presParOf" srcId="{20AF48E1-7F3A-4E4B-B042-39239FD939F1}" destId="{C0F4850F-03AF-46EA-BF1E-6D255403A90B}" srcOrd="1" destOrd="0" presId="urn:microsoft.com/office/officeart/2005/8/layout/cycle4"/>
    <dgm:cxn modelId="{A45220BB-4C07-4386-AF84-B2EAB09DDF0C}" type="presParOf" srcId="{C0F4850F-03AF-46EA-BF1E-6D255403A90B}" destId="{469339D2-6798-4D8A-B6AE-4B0573592021}" srcOrd="0" destOrd="0" presId="urn:microsoft.com/office/officeart/2005/8/layout/cycle4"/>
    <dgm:cxn modelId="{9CC90B7B-0499-4FB7-A8E5-147E154B7FB1}" type="presParOf" srcId="{C0F4850F-03AF-46EA-BF1E-6D255403A90B}" destId="{DD48D46B-DAA5-42B8-935E-F19FE948776D}" srcOrd="1" destOrd="0" presId="urn:microsoft.com/office/officeart/2005/8/layout/cycle4"/>
    <dgm:cxn modelId="{44FE79E9-B228-4DE0-AEB8-A74B61C2A237}" type="presParOf" srcId="{20AF48E1-7F3A-4E4B-B042-39239FD939F1}" destId="{25356AF8-3FD2-437A-A4B0-647BEFE928B3}" srcOrd="2" destOrd="0" presId="urn:microsoft.com/office/officeart/2005/8/layout/cycle4"/>
    <dgm:cxn modelId="{9D0D63C8-091A-40B0-ABCA-D98DA71BD84E}" type="presParOf" srcId="{25356AF8-3FD2-437A-A4B0-647BEFE928B3}" destId="{4A057605-8390-40B5-A8D6-B947915DB25C}" srcOrd="0" destOrd="0" presId="urn:microsoft.com/office/officeart/2005/8/layout/cycle4"/>
    <dgm:cxn modelId="{EFA52437-DC0B-45DB-A474-7C41E4AF0F3B}" type="presParOf" srcId="{25356AF8-3FD2-437A-A4B0-647BEFE928B3}" destId="{316E2D6A-79E2-407F-AA78-BA3C42C811C2}" srcOrd="1" destOrd="0" presId="urn:microsoft.com/office/officeart/2005/8/layout/cycle4"/>
    <dgm:cxn modelId="{124DC2D8-0AC5-4F15-9A29-E64621216A28}" type="presParOf" srcId="{20AF48E1-7F3A-4E4B-B042-39239FD939F1}" destId="{1C6E120D-A028-4B5F-917D-CD5FAC16C4BF}" srcOrd="3" destOrd="0" presId="urn:microsoft.com/office/officeart/2005/8/layout/cycle4"/>
    <dgm:cxn modelId="{266B9134-10DC-45FF-B49E-3DF9181296BC}" type="presParOf" srcId="{1C6E120D-A028-4B5F-917D-CD5FAC16C4BF}" destId="{64E13E91-4C06-4DF5-955C-3BF85B5529A4}" srcOrd="0" destOrd="0" presId="urn:microsoft.com/office/officeart/2005/8/layout/cycle4"/>
    <dgm:cxn modelId="{A0D9466E-6323-40CA-B8C2-F8146C930E05}" type="presParOf" srcId="{1C6E120D-A028-4B5F-917D-CD5FAC16C4BF}" destId="{EE07D779-4067-4059-B0F6-3B0A93482374}" srcOrd="1" destOrd="0" presId="urn:microsoft.com/office/officeart/2005/8/layout/cycle4"/>
    <dgm:cxn modelId="{925DEDB2-8AA8-4ACF-A032-FEE770D80778}" type="presParOf" srcId="{20AF48E1-7F3A-4E4B-B042-39239FD939F1}" destId="{1B561BAD-6D08-4A97-8809-8D69950D879B}" srcOrd="4" destOrd="0" presId="urn:microsoft.com/office/officeart/2005/8/layout/cycle4"/>
    <dgm:cxn modelId="{D00EDDED-C6A4-448B-921E-C998B3BE89E7}" type="presParOf" srcId="{365DB648-4D9A-4D15-9188-A8DA53026048}" destId="{5CAC4D4A-0516-424F-BD2A-0AC9D6A3E5A7}" srcOrd="1" destOrd="0" presId="urn:microsoft.com/office/officeart/2005/8/layout/cycle4"/>
    <dgm:cxn modelId="{C9CE623C-88EB-4534-87F4-74EAD63464DE}" type="presParOf" srcId="{5CAC4D4A-0516-424F-BD2A-0AC9D6A3E5A7}" destId="{96150C4F-4E1E-488E-A912-62B73E6C5FDA}" srcOrd="0" destOrd="0" presId="urn:microsoft.com/office/officeart/2005/8/layout/cycle4"/>
    <dgm:cxn modelId="{8C72D652-2F16-41E7-8D62-FDEBB6F4109B}" type="presParOf" srcId="{5CAC4D4A-0516-424F-BD2A-0AC9D6A3E5A7}" destId="{8D81BD73-CC0C-4816-B375-38B21027BCE7}" srcOrd="1" destOrd="0" presId="urn:microsoft.com/office/officeart/2005/8/layout/cycle4"/>
    <dgm:cxn modelId="{000DCBD6-52A3-42DD-94FD-58A65119DAC8}" type="presParOf" srcId="{5CAC4D4A-0516-424F-BD2A-0AC9D6A3E5A7}" destId="{8C3D7A3A-7C1F-48B3-ACF8-911DD1659045}" srcOrd="2" destOrd="0" presId="urn:microsoft.com/office/officeart/2005/8/layout/cycle4"/>
    <dgm:cxn modelId="{94FA9363-401F-4E6E-AA99-18C15A7FD6D2}" type="presParOf" srcId="{5CAC4D4A-0516-424F-BD2A-0AC9D6A3E5A7}" destId="{A81E70AE-7A47-4693-AD6E-D0611C1897D6}" srcOrd="3" destOrd="0" presId="urn:microsoft.com/office/officeart/2005/8/layout/cycle4"/>
    <dgm:cxn modelId="{B5E9050B-7C25-4500-94D3-84AE9AF526AF}" type="presParOf" srcId="{5CAC4D4A-0516-424F-BD2A-0AC9D6A3E5A7}" destId="{36128499-BDF9-410F-903F-18AF39FCBE85}" srcOrd="4" destOrd="0" presId="urn:microsoft.com/office/officeart/2005/8/layout/cycle4"/>
    <dgm:cxn modelId="{C7012F0A-2CF6-4EA3-A026-02026FDBBF9F}" type="presParOf" srcId="{365DB648-4D9A-4D15-9188-A8DA53026048}" destId="{97919983-2E52-4527-B947-18997BBEB331}" srcOrd="2" destOrd="0" presId="urn:microsoft.com/office/officeart/2005/8/layout/cycle4"/>
    <dgm:cxn modelId="{82807AB8-6B7E-45EA-B28A-12FA6865E5C4}" type="presParOf" srcId="{365DB648-4D9A-4D15-9188-A8DA53026048}" destId="{C21CB960-B260-4E8A-939D-A3704B6F7F59}" srcOrd="3" destOrd="0" presId="urn:microsoft.com/office/officeart/2005/8/layout/cycle4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9D7148-DCE5-4B25-A6C1-33C0A4F3D560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D1F4A0-2C12-47F1-9B87-D4F24649F509}">
      <dgm:prSet phldrT="[Texto]" custT="1"/>
      <dgm:spPr>
        <a:solidFill>
          <a:srgbClr val="269EC1"/>
        </a:solidFill>
      </dgm:spPr>
      <dgm:t>
        <a:bodyPr/>
        <a:lstStyle/>
        <a:p>
          <a:endParaRPr lang="pt-BR" sz="1400" dirty="0">
            <a:latin typeface="Myriad Pro" pitchFamily="34" charset="0"/>
          </a:endParaRPr>
        </a:p>
      </dgm:t>
    </dgm:pt>
    <dgm:pt modelId="{3CAC66EE-5DA9-4FD9-A8FA-D66F670CA5A3}" type="parTrans" cxnId="{E5D39284-FB25-4E3A-9435-574E199F7498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2DB6FC3B-9B39-4508-B629-C7868D748B43}" type="sibTrans" cxnId="{E5D39284-FB25-4E3A-9435-574E199F7498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633CA961-D6B5-4573-B101-B74691A36F27}">
      <dgm:prSet phldrT="[Texto]"/>
      <dgm:spPr>
        <a:noFill/>
        <a:ln>
          <a:solidFill>
            <a:srgbClr val="269EC1"/>
          </a:solidFill>
        </a:ln>
      </dgm:spPr>
      <dgm:t>
        <a:bodyPr/>
        <a:lstStyle/>
        <a:p>
          <a:r>
            <a:rPr lang="pt-BR" dirty="0" smtClean="0">
              <a:latin typeface="Myriad Pro" pitchFamily="34" charset="0"/>
            </a:rPr>
            <a:t>Definição do Projeto</a:t>
          </a:r>
          <a:endParaRPr lang="pt-BR" dirty="0">
            <a:latin typeface="Myriad Pro" pitchFamily="34" charset="0"/>
          </a:endParaRPr>
        </a:p>
      </dgm:t>
    </dgm:pt>
    <dgm:pt modelId="{246C60A6-DE3C-48E3-9F5D-F43B2981E80A}" type="parTrans" cxnId="{8F76B0DE-A804-448C-8B59-401F191EDFD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8F6B0D17-A181-44B1-894B-598E2CDC9737}" type="sibTrans" cxnId="{8F76B0DE-A804-448C-8B59-401F191EDFD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C3996391-96C5-40C2-97E7-A6DF69ADC71B}">
      <dgm:prSet phldrT="[Texto]"/>
      <dgm:spPr>
        <a:solidFill>
          <a:srgbClr val="00E969"/>
        </a:solidFill>
      </dgm:spPr>
      <dgm:t>
        <a:bodyPr/>
        <a:lstStyle/>
        <a:p>
          <a:r>
            <a:rPr lang="pt-BR" dirty="0" smtClean="0">
              <a:latin typeface="Myriad Pro" pitchFamily="34" charset="0"/>
            </a:rPr>
            <a:t>Planejamento</a:t>
          </a:r>
          <a:endParaRPr lang="pt-BR" dirty="0">
            <a:latin typeface="Myriad Pro" pitchFamily="34" charset="0"/>
          </a:endParaRPr>
        </a:p>
      </dgm:t>
    </dgm:pt>
    <dgm:pt modelId="{B7885E6A-6595-4366-87E2-989A2BB140F2}" type="parTrans" cxnId="{FD7252B5-FA3E-483E-BD82-DB2B4BBB065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8846C850-9F72-46BC-A70D-E87B8630DFED}" type="sibTrans" cxnId="{FD7252B5-FA3E-483E-BD82-DB2B4BBB065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8B27390C-1098-4636-A7F4-31A53694DF9A}">
      <dgm:prSet phldrT="[Texto]"/>
      <dgm:spPr>
        <a:ln>
          <a:solidFill>
            <a:srgbClr val="00E969"/>
          </a:solidFill>
        </a:ln>
      </dgm:spPr>
      <dgm:t>
        <a:bodyPr/>
        <a:lstStyle/>
        <a:p>
          <a:r>
            <a:rPr lang="pt-BR" dirty="0" smtClean="0">
              <a:latin typeface="Myriad Pro" pitchFamily="34" charset="0"/>
            </a:rPr>
            <a:t>Planejamento Detalhado</a:t>
          </a:r>
          <a:endParaRPr lang="pt-BR" dirty="0">
            <a:latin typeface="Myriad Pro" pitchFamily="34" charset="0"/>
          </a:endParaRPr>
        </a:p>
      </dgm:t>
    </dgm:pt>
    <dgm:pt modelId="{B0FE80C2-98ED-4A2B-A45A-ADFA020B4A5B}" type="parTrans" cxnId="{6BA72C1A-4F31-44AA-8998-AED04FD100F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953205FC-4796-4D20-B67D-923B6C6B556B}" type="sibTrans" cxnId="{6BA72C1A-4F31-44AA-8998-AED04FD100F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1434A2AD-F2C1-42DB-88D9-D1E1315EB4B6}">
      <dgm:prSet phldrT="[Texto]"/>
      <dgm:spPr>
        <a:solidFill>
          <a:srgbClr val="7EFE1D"/>
        </a:solidFill>
      </dgm:spPr>
      <dgm:t>
        <a:bodyPr/>
        <a:lstStyle/>
        <a:p>
          <a:r>
            <a:rPr lang="pt-BR" dirty="0" smtClean="0">
              <a:latin typeface="Myriad Pro" pitchFamily="34" charset="0"/>
            </a:rPr>
            <a:t>Execução</a:t>
          </a:r>
          <a:endParaRPr lang="pt-BR" dirty="0">
            <a:latin typeface="Myriad Pro" pitchFamily="34" charset="0"/>
          </a:endParaRPr>
        </a:p>
      </dgm:t>
    </dgm:pt>
    <dgm:pt modelId="{9C195AB1-00B1-4820-9D7A-0CDFF9040AA8}" type="parTrans" cxnId="{E56A1342-040C-4B29-A9C2-30CAB9B8039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CCFE6563-1BD7-4B9A-9257-2DD09DEAA93C}" type="sibTrans" cxnId="{E56A1342-040C-4B29-A9C2-30CAB9B8039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545DEAE5-4B8C-4025-9B57-F7B9C19B89FB}">
      <dgm:prSet phldrT="[Texto]"/>
      <dgm:spPr>
        <a:ln>
          <a:solidFill>
            <a:srgbClr val="7EFE1D"/>
          </a:solidFill>
        </a:ln>
      </dgm:spPr>
      <dgm:t>
        <a:bodyPr/>
        <a:lstStyle/>
        <a:p>
          <a:r>
            <a:rPr lang="pt-BR" dirty="0" smtClean="0">
              <a:latin typeface="Myriad Pro" pitchFamily="34" charset="0"/>
            </a:rPr>
            <a:t>Monitoramento e Controle</a:t>
          </a:r>
          <a:endParaRPr lang="pt-BR" dirty="0">
            <a:latin typeface="Myriad Pro" pitchFamily="34" charset="0"/>
          </a:endParaRPr>
        </a:p>
      </dgm:t>
    </dgm:pt>
    <dgm:pt modelId="{90989C0B-AB74-4416-9E67-3532270F4C8B}" type="parTrans" cxnId="{42CD92F9-FBCF-4DD5-ADCF-767486BDB15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EC145AD3-7F75-45E8-9A46-EBFFD23F8F45}" type="sibTrans" cxnId="{42CD92F9-FBCF-4DD5-ADCF-767486BDB15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DF22798F-617C-4D13-9BD5-A145710E4C11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Fechamento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F5FDE189-B4E4-459A-ACC0-27A791F88586}" type="parTrans" cxnId="{2C67BD6F-EBF8-43DA-9D7C-58319B82A91A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A1D4FD82-1F6F-422F-AA68-8BE2593FE4C1}" type="sibTrans" cxnId="{2C67BD6F-EBF8-43DA-9D7C-58319B82A91A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FC17A3B7-5D97-4AA7-8C93-3B75B1ADA34D}">
      <dgm:prSet phldrT="[Texto]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r>
            <a:rPr lang="pt-BR" dirty="0" smtClean="0">
              <a:solidFill>
                <a:schemeClr val="bg1"/>
              </a:solidFill>
              <a:latin typeface="Myriad Pro" pitchFamily="34" charset="0"/>
            </a:rPr>
            <a:t>Revisão do Projeto</a:t>
          </a:r>
          <a:endParaRPr lang="pt-BR" dirty="0">
            <a:solidFill>
              <a:schemeClr val="bg1"/>
            </a:solidFill>
            <a:latin typeface="Myriad Pro" pitchFamily="34" charset="0"/>
          </a:endParaRPr>
        </a:p>
      </dgm:t>
    </dgm:pt>
    <dgm:pt modelId="{465C661A-A218-43E9-9CF1-56F472559C0C}" type="parTrans" cxnId="{D4F7D90F-9964-4E59-B2C7-5FE5385F6E6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B05ABC03-D8C1-4516-9E91-D0E8540D34A4}" type="sibTrans" cxnId="{D4F7D90F-9964-4E59-B2C7-5FE5385F6E6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365DB648-4D9A-4D15-9188-A8DA53026048}" type="pres">
      <dgm:prSet presAssocID="{B19D7148-DCE5-4B25-A6C1-33C0A4F3D56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0AF48E1-7F3A-4E4B-B042-39239FD939F1}" type="pres">
      <dgm:prSet presAssocID="{B19D7148-DCE5-4B25-A6C1-33C0A4F3D560}" presName="children" presStyleCnt="0"/>
      <dgm:spPr/>
    </dgm:pt>
    <dgm:pt modelId="{840FF104-F7F8-4E92-8DF7-4B037A5B7E9E}" type="pres">
      <dgm:prSet presAssocID="{B19D7148-DCE5-4B25-A6C1-33C0A4F3D560}" presName="child1group" presStyleCnt="0"/>
      <dgm:spPr/>
    </dgm:pt>
    <dgm:pt modelId="{D80EAB67-0F7B-4813-B882-0A6BC040FF4F}" type="pres">
      <dgm:prSet presAssocID="{B19D7148-DCE5-4B25-A6C1-33C0A4F3D560}" presName="child1" presStyleLbl="bgAcc1" presStyleIdx="0" presStyleCnt="4"/>
      <dgm:spPr/>
      <dgm:t>
        <a:bodyPr/>
        <a:lstStyle/>
        <a:p>
          <a:endParaRPr lang="pt-BR"/>
        </a:p>
      </dgm:t>
    </dgm:pt>
    <dgm:pt modelId="{C5928C8F-5DCD-4298-8E4F-04D42C2189AB}" type="pres">
      <dgm:prSet presAssocID="{B19D7148-DCE5-4B25-A6C1-33C0A4F3D560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0F4850F-03AF-46EA-BF1E-6D255403A90B}" type="pres">
      <dgm:prSet presAssocID="{B19D7148-DCE5-4B25-A6C1-33C0A4F3D560}" presName="child2group" presStyleCnt="0"/>
      <dgm:spPr/>
    </dgm:pt>
    <dgm:pt modelId="{469339D2-6798-4D8A-B6AE-4B0573592021}" type="pres">
      <dgm:prSet presAssocID="{B19D7148-DCE5-4B25-A6C1-33C0A4F3D560}" presName="child2" presStyleLbl="bgAcc1" presStyleIdx="1" presStyleCnt="4"/>
      <dgm:spPr/>
      <dgm:t>
        <a:bodyPr/>
        <a:lstStyle/>
        <a:p>
          <a:endParaRPr lang="pt-BR"/>
        </a:p>
      </dgm:t>
    </dgm:pt>
    <dgm:pt modelId="{DD48D46B-DAA5-42B8-935E-F19FE948776D}" type="pres">
      <dgm:prSet presAssocID="{B19D7148-DCE5-4B25-A6C1-33C0A4F3D560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5356AF8-3FD2-437A-A4B0-647BEFE928B3}" type="pres">
      <dgm:prSet presAssocID="{B19D7148-DCE5-4B25-A6C1-33C0A4F3D560}" presName="child3group" presStyleCnt="0"/>
      <dgm:spPr/>
    </dgm:pt>
    <dgm:pt modelId="{4A057605-8390-40B5-A8D6-B947915DB25C}" type="pres">
      <dgm:prSet presAssocID="{B19D7148-DCE5-4B25-A6C1-33C0A4F3D560}" presName="child3" presStyleLbl="bgAcc1" presStyleIdx="2" presStyleCnt="4"/>
      <dgm:spPr/>
      <dgm:t>
        <a:bodyPr/>
        <a:lstStyle/>
        <a:p>
          <a:endParaRPr lang="pt-BR"/>
        </a:p>
      </dgm:t>
    </dgm:pt>
    <dgm:pt modelId="{316E2D6A-79E2-407F-AA78-BA3C42C811C2}" type="pres">
      <dgm:prSet presAssocID="{B19D7148-DCE5-4B25-A6C1-33C0A4F3D560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6E120D-A028-4B5F-917D-CD5FAC16C4BF}" type="pres">
      <dgm:prSet presAssocID="{B19D7148-DCE5-4B25-A6C1-33C0A4F3D560}" presName="child4group" presStyleCnt="0"/>
      <dgm:spPr/>
    </dgm:pt>
    <dgm:pt modelId="{64E13E91-4C06-4DF5-955C-3BF85B5529A4}" type="pres">
      <dgm:prSet presAssocID="{B19D7148-DCE5-4B25-A6C1-33C0A4F3D560}" presName="child4" presStyleLbl="bgAcc1" presStyleIdx="3" presStyleCnt="4"/>
      <dgm:spPr/>
      <dgm:t>
        <a:bodyPr/>
        <a:lstStyle/>
        <a:p>
          <a:endParaRPr lang="pt-BR"/>
        </a:p>
      </dgm:t>
    </dgm:pt>
    <dgm:pt modelId="{EE07D779-4067-4059-B0F6-3B0A93482374}" type="pres">
      <dgm:prSet presAssocID="{B19D7148-DCE5-4B25-A6C1-33C0A4F3D560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B561BAD-6D08-4A97-8809-8D69950D879B}" type="pres">
      <dgm:prSet presAssocID="{B19D7148-DCE5-4B25-A6C1-33C0A4F3D560}" presName="childPlaceholder" presStyleCnt="0"/>
      <dgm:spPr/>
    </dgm:pt>
    <dgm:pt modelId="{5CAC4D4A-0516-424F-BD2A-0AC9D6A3E5A7}" type="pres">
      <dgm:prSet presAssocID="{B19D7148-DCE5-4B25-A6C1-33C0A4F3D560}" presName="circle" presStyleCnt="0"/>
      <dgm:spPr/>
    </dgm:pt>
    <dgm:pt modelId="{96150C4F-4E1E-488E-A912-62B73E6C5FDA}" type="pres">
      <dgm:prSet presAssocID="{B19D7148-DCE5-4B25-A6C1-33C0A4F3D56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81BD73-CC0C-4816-B375-38B21027BCE7}" type="pres">
      <dgm:prSet presAssocID="{B19D7148-DCE5-4B25-A6C1-33C0A4F3D56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C3D7A3A-7C1F-48B3-ACF8-911DD1659045}" type="pres">
      <dgm:prSet presAssocID="{B19D7148-DCE5-4B25-A6C1-33C0A4F3D56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81E70AE-7A47-4693-AD6E-D0611C1897D6}" type="pres">
      <dgm:prSet presAssocID="{B19D7148-DCE5-4B25-A6C1-33C0A4F3D56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128499-BDF9-410F-903F-18AF39FCBE85}" type="pres">
      <dgm:prSet presAssocID="{B19D7148-DCE5-4B25-A6C1-33C0A4F3D560}" presName="quadrantPlaceholder" presStyleCnt="0"/>
      <dgm:spPr/>
    </dgm:pt>
    <dgm:pt modelId="{97919983-2E52-4527-B947-18997BBEB331}" type="pres">
      <dgm:prSet presAssocID="{B19D7148-DCE5-4B25-A6C1-33C0A4F3D560}" presName="center1" presStyleLbl="fgShp" presStyleIdx="0" presStyleCnt="2"/>
      <dgm:spPr>
        <a:gradFill rotWithShape="0">
          <a:gsLst>
            <a:gs pos="0">
              <a:srgbClr val="269EC1"/>
            </a:gs>
            <a:gs pos="39999">
              <a:srgbClr val="269EC1"/>
            </a:gs>
            <a:gs pos="70000">
              <a:srgbClr val="00E969"/>
            </a:gs>
            <a:gs pos="88000">
              <a:srgbClr val="00E969"/>
            </a:gs>
            <a:gs pos="100000">
              <a:srgbClr val="00E969"/>
            </a:gs>
          </a:gsLst>
          <a:lin ang="0" scaled="0"/>
        </a:gradFill>
      </dgm:spPr>
    </dgm:pt>
    <dgm:pt modelId="{C21CB960-B260-4E8A-939D-A3704B6F7F59}" type="pres">
      <dgm:prSet presAssocID="{B19D7148-DCE5-4B25-A6C1-33C0A4F3D560}" presName="center2" presStyleLbl="fgShp" presStyleIdx="1" presStyleCnt="2" custLinFactX="-43911" custLinFactNeighborX="-100000" custLinFactNeighborY="31336"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pt-BR"/>
        </a:p>
      </dgm:t>
    </dgm:pt>
  </dgm:ptLst>
  <dgm:cxnLst>
    <dgm:cxn modelId="{5CA38B6D-42D9-4902-8418-3E003AB51187}" type="presOf" srcId="{FC17A3B7-5D97-4AA7-8C93-3B75B1ADA34D}" destId="{EE07D779-4067-4059-B0F6-3B0A93482374}" srcOrd="1" destOrd="0" presId="urn:microsoft.com/office/officeart/2005/8/layout/cycle4"/>
    <dgm:cxn modelId="{E4CE2D6D-C32B-4578-A53E-4A94A3BCC6FC}" type="presOf" srcId="{8B27390C-1098-4636-A7F4-31A53694DF9A}" destId="{469339D2-6798-4D8A-B6AE-4B0573592021}" srcOrd="0" destOrd="0" presId="urn:microsoft.com/office/officeart/2005/8/layout/cycle4"/>
    <dgm:cxn modelId="{45418626-BC57-4C00-9CF5-6956765BDDB9}" type="presOf" srcId="{8BD1F4A0-2C12-47F1-9B87-D4F24649F509}" destId="{96150C4F-4E1E-488E-A912-62B73E6C5FDA}" srcOrd="0" destOrd="0" presId="urn:microsoft.com/office/officeart/2005/8/layout/cycle4"/>
    <dgm:cxn modelId="{E56A1342-040C-4B29-A9C2-30CAB9B80392}" srcId="{B19D7148-DCE5-4B25-A6C1-33C0A4F3D560}" destId="{1434A2AD-F2C1-42DB-88D9-D1E1315EB4B6}" srcOrd="2" destOrd="0" parTransId="{9C195AB1-00B1-4820-9D7A-0CDFF9040AA8}" sibTransId="{CCFE6563-1BD7-4B9A-9257-2DD09DEAA93C}"/>
    <dgm:cxn modelId="{FD7252B5-FA3E-483E-BD82-DB2B4BBB065D}" srcId="{B19D7148-DCE5-4B25-A6C1-33C0A4F3D560}" destId="{C3996391-96C5-40C2-97E7-A6DF69ADC71B}" srcOrd="1" destOrd="0" parTransId="{B7885E6A-6595-4366-87E2-989A2BB140F2}" sibTransId="{8846C850-9F72-46BC-A70D-E87B8630DFED}"/>
    <dgm:cxn modelId="{2C67BD6F-EBF8-43DA-9D7C-58319B82A91A}" srcId="{B19D7148-DCE5-4B25-A6C1-33C0A4F3D560}" destId="{DF22798F-617C-4D13-9BD5-A145710E4C11}" srcOrd="3" destOrd="0" parTransId="{F5FDE189-B4E4-459A-ACC0-27A791F88586}" sibTransId="{A1D4FD82-1F6F-422F-AA68-8BE2593FE4C1}"/>
    <dgm:cxn modelId="{BCC46EF6-1D95-4438-A1CB-3ECEE30C77C1}" type="presOf" srcId="{FC17A3B7-5D97-4AA7-8C93-3B75B1ADA34D}" destId="{64E13E91-4C06-4DF5-955C-3BF85B5529A4}" srcOrd="0" destOrd="0" presId="urn:microsoft.com/office/officeart/2005/8/layout/cycle4"/>
    <dgm:cxn modelId="{85E32E8F-1F8D-4E46-94CD-5595C35D3EAB}" type="presOf" srcId="{DF22798F-617C-4D13-9BD5-A145710E4C11}" destId="{A81E70AE-7A47-4693-AD6E-D0611C1897D6}" srcOrd="0" destOrd="0" presId="urn:microsoft.com/office/officeart/2005/8/layout/cycle4"/>
    <dgm:cxn modelId="{FC07FDAF-169A-4ABC-A674-9DB4C04AC68C}" type="presOf" srcId="{C3996391-96C5-40C2-97E7-A6DF69ADC71B}" destId="{8D81BD73-CC0C-4816-B375-38B21027BCE7}" srcOrd="0" destOrd="0" presId="urn:microsoft.com/office/officeart/2005/8/layout/cycle4"/>
    <dgm:cxn modelId="{22E4CD02-0A30-46CB-B59A-9D182B7AF754}" type="presOf" srcId="{1434A2AD-F2C1-42DB-88D9-D1E1315EB4B6}" destId="{8C3D7A3A-7C1F-48B3-ACF8-911DD1659045}" srcOrd="0" destOrd="0" presId="urn:microsoft.com/office/officeart/2005/8/layout/cycle4"/>
    <dgm:cxn modelId="{42CD92F9-FBCF-4DD5-ADCF-767486BDB15E}" srcId="{1434A2AD-F2C1-42DB-88D9-D1E1315EB4B6}" destId="{545DEAE5-4B8C-4025-9B57-F7B9C19B89FB}" srcOrd="0" destOrd="0" parTransId="{90989C0B-AB74-4416-9E67-3532270F4C8B}" sibTransId="{EC145AD3-7F75-45E8-9A46-EBFFD23F8F45}"/>
    <dgm:cxn modelId="{6BA72C1A-4F31-44AA-8998-AED04FD100F2}" srcId="{C3996391-96C5-40C2-97E7-A6DF69ADC71B}" destId="{8B27390C-1098-4636-A7F4-31A53694DF9A}" srcOrd="0" destOrd="0" parTransId="{B0FE80C2-98ED-4A2B-A45A-ADFA020B4A5B}" sibTransId="{953205FC-4796-4D20-B67D-923B6C6B556B}"/>
    <dgm:cxn modelId="{D4F7D90F-9964-4E59-B2C7-5FE5385F6E6E}" srcId="{DF22798F-617C-4D13-9BD5-A145710E4C11}" destId="{FC17A3B7-5D97-4AA7-8C93-3B75B1ADA34D}" srcOrd="0" destOrd="0" parTransId="{465C661A-A218-43E9-9CF1-56F472559C0C}" sibTransId="{B05ABC03-D8C1-4516-9E91-D0E8540D34A4}"/>
    <dgm:cxn modelId="{64400FC1-3C0B-4B2D-9260-BA77B25CB2D5}" type="presOf" srcId="{545DEAE5-4B8C-4025-9B57-F7B9C19B89FB}" destId="{4A057605-8390-40B5-A8D6-B947915DB25C}" srcOrd="0" destOrd="0" presId="urn:microsoft.com/office/officeart/2005/8/layout/cycle4"/>
    <dgm:cxn modelId="{69A1B733-3E99-497B-B37C-7BB44839433F}" type="presOf" srcId="{B19D7148-DCE5-4B25-A6C1-33C0A4F3D560}" destId="{365DB648-4D9A-4D15-9188-A8DA53026048}" srcOrd="0" destOrd="0" presId="urn:microsoft.com/office/officeart/2005/8/layout/cycle4"/>
    <dgm:cxn modelId="{652D346F-7499-4BA0-8B5A-14DFDCD55715}" type="presOf" srcId="{8B27390C-1098-4636-A7F4-31A53694DF9A}" destId="{DD48D46B-DAA5-42B8-935E-F19FE948776D}" srcOrd="1" destOrd="0" presId="urn:microsoft.com/office/officeart/2005/8/layout/cycle4"/>
    <dgm:cxn modelId="{E5D39284-FB25-4E3A-9435-574E199F7498}" srcId="{B19D7148-DCE5-4B25-A6C1-33C0A4F3D560}" destId="{8BD1F4A0-2C12-47F1-9B87-D4F24649F509}" srcOrd="0" destOrd="0" parTransId="{3CAC66EE-5DA9-4FD9-A8FA-D66F670CA5A3}" sibTransId="{2DB6FC3B-9B39-4508-B629-C7868D748B43}"/>
    <dgm:cxn modelId="{7D3AE198-6A29-4D33-A963-6DE839297E3E}" type="presOf" srcId="{545DEAE5-4B8C-4025-9B57-F7B9C19B89FB}" destId="{316E2D6A-79E2-407F-AA78-BA3C42C811C2}" srcOrd="1" destOrd="0" presId="urn:microsoft.com/office/officeart/2005/8/layout/cycle4"/>
    <dgm:cxn modelId="{487109F5-99D3-4FE7-BB8E-3536796CBCAE}" type="presOf" srcId="{633CA961-D6B5-4573-B101-B74691A36F27}" destId="{C5928C8F-5DCD-4298-8E4F-04D42C2189AB}" srcOrd="1" destOrd="0" presId="urn:microsoft.com/office/officeart/2005/8/layout/cycle4"/>
    <dgm:cxn modelId="{2FB2ECC9-5566-4684-85E4-E0ADA278A0CA}" type="presOf" srcId="{633CA961-D6B5-4573-B101-B74691A36F27}" destId="{D80EAB67-0F7B-4813-B882-0A6BC040FF4F}" srcOrd="0" destOrd="0" presId="urn:microsoft.com/office/officeart/2005/8/layout/cycle4"/>
    <dgm:cxn modelId="{8F76B0DE-A804-448C-8B59-401F191EDFDD}" srcId="{8BD1F4A0-2C12-47F1-9B87-D4F24649F509}" destId="{633CA961-D6B5-4573-B101-B74691A36F27}" srcOrd="0" destOrd="0" parTransId="{246C60A6-DE3C-48E3-9F5D-F43B2981E80A}" sibTransId="{8F6B0D17-A181-44B1-894B-598E2CDC9737}"/>
    <dgm:cxn modelId="{81639C30-CDE6-4CCB-AF5A-90182F0E19C1}" type="presParOf" srcId="{365DB648-4D9A-4D15-9188-A8DA53026048}" destId="{20AF48E1-7F3A-4E4B-B042-39239FD939F1}" srcOrd="0" destOrd="0" presId="urn:microsoft.com/office/officeart/2005/8/layout/cycle4"/>
    <dgm:cxn modelId="{54D3F898-7E2C-4CFA-A450-6FAF307F624D}" type="presParOf" srcId="{20AF48E1-7F3A-4E4B-B042-39239FD939F1}" destId="{840FF104-F7F8-4E92-8DF7-4B037A5B7E9E}" srcOrd="0" destOrd="0" presId="urn:microsoft.com/office/officeart/2005/8/layout/cycle4"/>
    <dgm:cxn modelId="{12F4ABDB-24FB-4D87-88FE-07E90122DD4D}" type="presParOf" srcId="{840FF104-F7F8-4E92-8DF7-4B037A5B7E9E}" destId="{D80EAB67-0F7B-4813-B882-0A6BC040FF4F}" srcOrd="0" destOrd="0" presId="urn:microsoft.com/office/officeart/2005/8/layout/cycle4"/>
    <dgm:cxn modelId="{FC8BCFB1-3760-4C1C-92A2-20614FF33F16}" type="presParOf" srcId="{840FF104-F7F8-4E92-8DF7-4B037A5B7E9E}" destId="{C5928C8F-5DCD-4298-8E4F-04D42C2189AB}" srcOrd="1" destOrd="0" presId="urn:microsoft.com/office/officeart/2005/8/layout/cycle4"/>
    <dgm:cxn modelId="{23DD22B5-5766-424D-AAB5-4B43D84FC742}" type="presParOf" srcId="{20AF48E1-7F3A-4E4B-B042-39239FD939F1}" destId="{C0F4850F-03AF-46EA-BF1E-6D255403A90B}" srcOrd="1" destOrd="0" presId="urn:microsoft.com/office/officeart/2005/8/layout/cycle4"/>
    <dgm:cxn modelId="{313930AD-0183-49B7-B77D-7F95E831ED3E}" type="presParOf" srcId="{C0F4850F-03AF-46EA-BF1E-6D255403A90B}" destId="{469339D2-6798-4D8A-B6AE-4B0573592021}" srcOrd="0" destOrd="0" presId="urn:microsoft.com/office/officeart/2005/8/layout/cycle4"/>
    <dgm:cxn modelId="{0CFCDE7E-704B-4EC2-A59F-9576B51B6F12}" type="presParOf" srcId="{C0F4850F-03AF-46EA-BF1E-6D255403A90B}" destId="{DD48D46B-DAA5-42B8-935E-F19FE948776D}" srcOrd="1" destOrd="0" presId="urn:microsoft.com/office/officeart/2005/8/layout/cycle4"/>
    <dgm:cxn modelId="{15CB0CD1-8961-4438-99BB-2C7348568424}" type="presParOf" srcId="{20AF48E1-7F3A-4E4B-B042-39239FD939F1}" destId="{25356AF8-3FD2-437A-A4B0-647BEFE928B3}" srcOrd="2" destOrd="0" presId="urn:microsoft.com/office/officeart/2005/8/layout/cycle4"/>
    <dgm:cxn modelId="{C924CDA7-3EC1-4EB4-A9BC-845E7E6FA7CC}" type="presParOf" srcId="{25356AF8-3FD2-437A-A4B0-647BEFE928B3}" destId="{4A057605-8390-40B5-A8D6-B947915DB25C}" srcOrd="0" destOrd="0" presId="urn:microsoft.com/office/officeart/2005/8/layout/cycle4"/>
    <dgm:cxn modelId="{F775962B-E4C0-475C-9C3F-CD42DC49CA93}" type="presParOf" srcId="{25356AF8-3FD2-437A-A4B0-647BEFE928B3}" destId="{316E2D6A-79E2-407F-AA78-BA3C42C811C2}" srcOrd="1" destOrd="0" presId="urn:microsoft.com/office/officeart/2005/8/layout/cycle4"/>
    <dgm:cxn modelId="{389155F5-42F5-43D7-B880-C9C351AB7AF1}" type="presParOf" srcId="{20AF48E1-7F3A-4E4B-B042-39239FD939F1}" destId="{1C6E120D-A028-4B5F-917D-CD5FAC16C4BF}" srcOrd="3" destOrd="0" presId="urn:microsoft.com/office/officeart/2005/8/layout/cycle4"/>
    <dgm:cxn modelId="{56E923C6-2C9F-45B7-BEF0-529F7671574F}" type="presParOf" srcId="{1C6E120D-A028-4B5F-917D-CD5FAC16C4BF}" destId="{64E13E91-4C06-4DF5-955C-3BF85B5529A4}" srcOrd="0" destOrd="0" presId="urn:microsoft.com/office/officeart/2005/8/layout/cycle4"/>
    <dgm:cxn modelId="{5084AE6A-DA19-41F9-AA4F-61778DCD3942}" type="presParOf" srcId="{1C6E120D-A028-4B5F-917D-CD5FAC16C4BF}" destId="{EE07D779-4067-4059-B0F6-3B0A93482374}" srcOrd="1" destOrd="0" presId="urn:microsoft.com/office/officeart/2005/8/layout/cycle4"/>
    <dgm:cxn modelId="{E690AD09-9835-4588-925B-1D9D69BBDEE2}" type="presParOf" srcId="{20AF48E1-7F3A-4E4B-B042-39239FD939F1}" destId="{1B561BAD-6D08-4A97-8809-8D69950D879B}" srcOrd="4" destOrd="0" presId="urn:microsoft.com/office/officeart/2005/8/layout/cycle4"/>
    <dgm:cxn modelId="{9078D542-7341-4AFE-B7AC-F120A754505C}" type="presParOf" srcId="{365DB648-4D9A-4D15-9188-A8DA53026048}" destId="{5CAC4D4A-0516-424F-BD2A-0AC9D6A3E5A7}" srcOrd="1" destOrd="0" presId="urn:microsoft.com/office/officeart/2005/8/layout/cycle4"/>
    <dgm:cxn modelId="{9304FEB0-AC16-4C3B-A026-029B473988E4}" type="presParOf" srcId="{5CAC4D4A-0516-424F-BD2A-0AC9D6A3E5A7}" destId="{96150C4F-4E1E-488E-A912-62B73E6C5FDA}" srcOrd="0" destOrd="0" presId="urn:microsoft.com/office/officeart/2005/8/layout/cycle4"/>
    <dgm:cxn modelId="{8817CA52-D45C-471F-BA73-C9D9FCE33B66}" type="presParOf" srcId="{5CAC4D4A-0516-424F-BD2A-0AC9D6A3E5A7}" destId="{8D81BD73-CC0C-4816-B375-38B21027BCE7}" srcOrd="1" destOrd="0" presId="urn:microsoft.com/office/officeart/2005/8/layout/cycle4"/>
    <dgm:cxn modelId="{ED16898B-2496-4677-92A8-51965C0EC18E}" type="presParOf" srcId="{5CAC4D4A-0516-424F-BD2A-0AC9D6A3E5A7}" destId="{8C3D7A3A-7C1F-48B3-ACF8-911DD1659045}" srcOrd="2" destOrd="0" presId="urn:microsoft.com/office/officeart/2005/8/layout/cycle4"/>
    <dgm:cxn modelId="{99378C46-3B1A-4073-9EFD-7F210CC76DD0}" type="presParOf" srcId="{5CAC4D4A-0516-424F-BD2A-0AC9D6A3E5A7}" destId="{A81E70AE-7A47-4693-AD6E-D0611C1897D6}" srcOrd="3" destOrd="0" presId="urn:microsoft.com/office/officeart/2005/8/layout/cycle4"/>
    <dgm:cxn modelId="{52F29F94-8996-4A48-B185-2947D17D1775}" type="presParOf" srcId="{5CAC4D4A-0516-424F-BD2A-0AC9D6A3E5A7}" destId="{36128499-BDF9-410F-903F-18AF39FCBE85}" srcOrd="4" destOrd="0" presId="urn:microsoft.com/office/officeart/2005/8/layout/cycle4"/>
    <dgm:cxn modelId="{3197DA09-5C28-438F-87E5-F09C4E222500}" type="presParOf" srcId="{365DB648-4D9A-4D15-9188-A8DA53026048}" destId="{97919983-2E52-4527-B947-18997BBEB331}" srcOrd="2" destOrd="0" presId="urn:microsoft.com/office/officeart/2005/8/layout/cycle4"/>
    <dgm:cxn modelId="{4DEB2F8E-A41E-4119-9603-441A9F64D1CE}" type="presParOf" srcId="{365DB648-4D9A-4D15-9188-A8DA53026048}" destId="{C21CB960-B260-4E8A-939D-A3704B6F7F59}" srcOrd="3" destOrd="0" presId="urn:microsoft.com/office/officeart/2005/8/layout/cycle4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19D7148-DCE5-4B25-A6C1-33C0A4F3D560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D1F4A0-2C12-47F1-9B87-D4F24649F509}">
      <dgm:prSet phldrT="[Texto]" custT="1"/>
      <dgm:spPr>
        <a:solidFill>
          <a:srgbClr val="269EC1"/>
        </a:solidFill>
      </dgm:spPr>
      <dgm:t>
        <a:bodyPr/>
        <a:lstStyle/>
        <a:p>
          <a:endParaRPr lang="pt-BR" sz="1400" dirty="0">
            <a:latin typeface="Myriad Pro" pitchFamily="34" charset="0"/>
          </a:endParaRPr>
        </a:p>
      </dgm:t>
    </dgm:pt>
    <dgm:pt modelId="{3CAC66EE-5DA9-4FD9-A8FA-D66F670CA5A3}" type="parTrans" cxnId="{E5D39284-FB25-4E3A-9435-574E199F7498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2DB6FC3B-9B39-4508-B629-C7868D748B43}" type="sibTrans" cxnId="{E5D39284-FB25-4E3A-9435-574E199F7498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633CA961-D6B5-4573-B101-B74691A36F27}">
      <dgm:prSet phldrT="[Texto]"/>
      <dgm:spPr>
        <a:noFill/>
        <a:ln>
          <a:solidFill>
            <a:srgbClr val="269EC1"/>
          </a:solidFill>
        </a:ln>
      </dgm:spPr>
      <dgm:t>
        <a:bodyPr/>
        <a:lstStyle/>
        <a:p>
          <a:r>
            <a:rPr lang="pt-BR" dirty="0" smtClean="0">
              <a:latin typeface="Myriad Pro" pitchFamily="34" charset="0"/>
            </a:rPr>
            <a:t>Definição do Projeto</a:t>
          </a:r>
          <a:endParaRPr lang="pt-BR" dirty="0">
            <a:latin typeface="Myriad Pro" pitchFamily="34" charset="0"/>
          </a:endParaRPr>
        </a:p>
      </dgm:t>
    </dgm:pt>
    <dgm:pt modelId="{246C60A6-DE3C-48E3-9F5D-F43B2981E80A}" type="parTrans" cxnId="{8F76B0DE-A804-448C-8B59-401F191EDFD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8F6B0D17-A181-44B1-894B-598E2CDC9737}" type="sibTrans" cxnId="{8F76B0DE-A804-448C-8B59-401F191EDFD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C3996391-96C5-40C2-97E7-A6DF69ADC71B}">
      <dgm:prSet phldrT="[Texto]"/>
      <dgm:spPr>
        <a:solidFill>
          <a:srgbClr val="00E969"/>
        </a:solidFill>
      </dgm:spPr>
      <dgm:t>
        <a:bodyPr/>
        <a:lstStyle/>
        <a:p>
          <a:r>
            <a:rPr lang="pt-BR" dirty="0" smtClean="0">
              <a:latin typeface="Myriad Pro" pitchFamily="34" charset="0"/>
            </a:rPr>
            <a:t>Planejamento</a:t>
          </a:r>
          <a:endParaRPr lang="pt-BR" dirty="0">
            <a:latin typeface="Myriad Pro" pitchFamily="34" charset="0"/>
          </a:endParaRPr>
        </a:p>
      </dgm:t>
    </dgm:pt>
    <dgm:pt modelId="{B7885E6A-6595-4366-87E2-989A2BB140F2}" type="parTrans" cxnId="{FD7252B5-FA3E-483E-BD82-DB2B4BBB065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8846C850-9F72-46BC-A70D-E87B8630DFED}" type="sibTrans" cxnId="{FD7252B5-FA3E-483E-BD82-DB2B4BBB065D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8B27390C-1098-4636-A7F4-31A53694DF9A}">
      <dgm:prSet phldrT="[Texto]"/>
      <dgm:spPr>
        <a:ln>
          <a:solidFill>
            <a:srgbClr val="00E969"/>
          </a:solidFill>
        </a:ln>
      </dgm:spPr>
      <dgm:t>
        <a:bodyPr/>
        <a:lstStyle/>
        <a:p>
          <a:r>
            <a:rPr lang="pt-BR" dirty="0" smtClean="0">
              <a:latin typeface="Myriad Pro" pitchFamily="34" charset="0"/>
            </a:rPr>
            <a:t>Planejamento Detalhado</a:t>
          </a:r>
          <a:endParaRPr lang="pt-BR" dirty="0">
            <a:latin typeface="Myriad Pro" pitchFamily="34" charset="0"/>
          </a:endParaRPr>
        </a:p>
      </dgm:t>
    </dgm:pt>
    <dgm:pt modelId="{B0FE80C2-98ED-4A2B-A45A-ADFA020B4A5B}" type="parTrans" cxnId="{6BA72C1A-4F31-44AA-8998-AED04FD100F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953205FC-4796-4D20-B67D-923B6C6B556B}" type="sibTrans" cxnId="{6BA72C1A-4F31-44AA-8998-AED04FD100F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1434A2AD-F2C1-42DB-88D9-D1E1315EB4B6}">
      <dgm:prSet phldrT="[Texto]"/>
      <dgm:spPr>
        <a:solidFill>
          <a:srgbClr val="7EFE1D"/>
        </a:solidFill>
      </dgm:spPr>
      <dgm:t>
        <a:bodyPr/>
        <a:lstStyle/>
        <a:p>
          <a:r>
            <a:rPr lang="pt-BR" dirty="0" smtClean="0">
              <a:latin typeface="Myriad Pro" pitchFamily="34" charset="0"/>
            </a:rPr>
            <a:t>Execução</a:t>
          </a:r>
          <a:endParaRPr lang="pt-BR" dirty="0">
            <a:latin typeface="Myriad Pro" pitchFamily="34" charset="0"/>
          </a:endParaRPr>
        </a:p>
      </dgm:t>
    </dgm:pt>
    <dgm:pt modelId="{9C195AB1-00B1-4820-9D7A-0CDFF9040AA8}" type="parTrans" cxnId="{E56A1342-040C-4B29-A9C2-30CAB9B8039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CCFE6563-1BD7-4B9A-9257-2DD09DEAA93C}" type="sibTrans" cxnId="{E56A1342-040C-4B29-A9C2-30CAB9B80392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545DEAE5-4B8C-4025-9B57-F7B9C19B89FB}">
      <dgm:prSet phldrT="[Texto]"/>
      <dgm:spPr>
        <a:ln>
          <a:solidFill>
            <a:srgbClr val="7EFE1D"/>
          </a:solidFill>
        </a:ln>
      </dgm:spPr>
      <dgm:t>
        <a:bodyPr/>
        <a:lstStyle/>
        <a:p>
          <a:r>
            <a:rPr lang="pt-BR" dirty="0" smtClean="0">
              <a:latin typeface="Myriad Pro" pitchFamily="34" charset="0"/>
            </a:rPr>
            <a:t>Monitoramento e Controle</a:t>
          </a:r>
          <a:endParaRPr lang="pt-BR" dirty="0">
            <a:latin typeface="Myriad Pro" pitchFamily="34" charset="0"/>
          </a:endParaRPr>
        </a:p>
      </dgm:t>
    </dgm:pt>
    <dgm:pt modelId="{90989C0B-AB74-4416-9E67-3532270F4C8B}" type="parTrans" cxnId="{42CD92F9-FBCF-4DD5-ADCF-767486BDB15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EC145AD3-7F75-45E8-9A46-EBFFD23F8F45}" type="sibTrans" cxnId="{42CD92F9-FBCF-4DD5-ADCF-767486BDB15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DF22798F-617C-4D13-9BD5-A145710E4C11}">
      <dgm:prSet phldrT="[Texto]"/>
      <dgm:spPr>
        <a:solidFill>
          <a:srgbClr val="F89820"/>
        </a:solidFill>
      </dgm:spPr>
      <dgm:t>
        <a:bodyPr/>
        <a:lstStyle/>
        <a:p>
          <a:r>
            <a:rPr lang="pt-BR" dirty="0" smtClean="0">
              <a:latin typeface="Myriad Pro" pitchFamily="34" charset="0"/>
            </a:rPr>
            <a:t>Fechamento</a:t>
          </a:r>
          <a:endParaRPr lang="pt-BR" dirty="0">
            <a:latin typeface="Myriad Pro" pitchFamily="34" charset="0"/>
          </a:endParaRPr>
        </a:p>
      </dgm:t>
    </dgm:pt>
    <dgm:pt modelId="{F5FDE189-B4E4-459A-ACC0-27A791F88586}" type="parTrans" cxnId="{2C67BD6F-EBF8-43DA-9D7C-58319B82A91A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A1D4FD82-1F6F-422F-AA68-8BE2593FE4C1}" type="sibTrans" cxnId="{2C67BD6F-EBF8-43DA-9D7C-58319B82A91A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FC17A3B7-5D97-4AA7-8C93-3B75B1ADA34D}">
      <dgm:prSet phldrT="[Texto]"/>
      <dgm:spPr>
        <a:ln>
          <a:solidFill>
            <a:srgbClr val="F89820"/>
          </a:solidFill>
        </a:ln>
      </dgm:spPr>
      <dgm:t>
        <a:bodyPr/>
        <a:lstStyle/>
        <a:p>
          <a:r>
            <a:rPr lang="pt-BR" dirty="0" smtClean="0">
              <a:latin typeface="Myriad Pro" pitchFamily="34" charset="0"/>
            </a:rPr>
            <a:t>Revisão do Projeto</a:t>
          </a:r>
          <a:endParaRPr lang="pt-BR" dirty="0">
            <a:latin typeface="Myriad Pro" pitchFamily="34" charset="0"/>
          </a:endParaRPr>
        </a:p>
      </dgm:t>
    </dgm:pt>
    <dgm:pt modelId="{465C661A-A218-43E9-9CF1-56F472559C0C}" type="parTrans" cxnId="{D4F7D90F-9964-4E59-B2C7-5FE5385F6E6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B05ABC03-D8C1-4516-9E91-D0E8540D34A4}" type="sibTrans" cxnId="{D4F7D90F-9964-4E59-B2C7-5FE5385F6E6E}">
      <dgm:prSet/>
      <dgm:spPr/>
      <dgm:t>
        <a:bodyPr/>
        <a:lstStyle/>
        <a:p>
          <a:endParaRPr lang="pt-BR">
            <a:latin typeface="Myriad Pro" pitchFamily="34" charset="0"/>
          </a:endParaRPr>
        </a:p>
      </dgm:t>
    </dgm:pt>
    <dgm:pt modelId="{365DB648-4D9A-4D15-9188-A8DA53026048}" type="pres">
      <dgm:prSet presAssocID="{B19D7148-DCE5-4B25-A6C1-33C0A4F3D560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0AF48E1-7F3A-4E4B-B042-39239FD939F1}" type="pres">
      <dgm:prSet presAssocID="{B19D7148-DCE5-4B25-A6C1-33C0A4F3D560}" presName="children" presStyleCnt="0"/>
      <dgm:spPr/>
    </dgm:pt>
    <dgm:pt modelId="{840FF104-F7F8-4E92-8DF7-4B037A5B7E9E}" type="pres">
      <dgm:prSet presAssocID="{B19D7148-DCE5-4B25-A6C1-33C0A4F3D560}" presName="child1group" presStyleCnt="0"/>
      <dgm:spPr/>
    </dgm:pt>
    <dgm:pt modelId="{D80EAB67-0F7B-4813-B882-0A6BC040FF4F}" type="pres">
      <dgm:prSet presAssocID="{B19D7148-DCE5-4B25-A6C1-33C0A4F3D560}" presName="child1" presStyleLbl="bgAcc1" presStyleIdx="0" presStyleCnt="4"/>
      <dgm:spPr/>
      <dgm:t>
        <a:bodyPr/>
        <a:lstStyle/>
        <a:p>
          <a:endParaRPr lang="pt-BR"/>
        </a:p>
      </dgm:t>
    </dgm:pt>
    <dgm:pt modelId="{C5928C8F-5DCD-4298-8E4F-04D42C2189AB}" type="pres">
      <dgm:prSet presAssocID="{B19D7148-DCE5-4B25-A6C1-33C0A4F3D560}" presName="child1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0F4850F-03AF-46EA-BF1E-6D255403A90B}" type="pres">
      <dgm:prSet presAssocID="{B19D7148-DCE5-4B25-A6C1-33C0A4F3D560}" presName="child2group" presStyleCnt="0"/>
      <dgm:spPr/>
    </dgm:pt>
    <dgm:pt modelId="{469339D2-6798-4D8A-B6AE-4B0573592021}" type="pres">
      <dgm:prSet presAssocID="{B19D7148-DCE5-4B25-A6C1-33C0A4F3D560}" presName="child2" presStyleLbl="bgAcc1" presStyleIdx="1" presStyleCnt="4"/>
      <dgm:spPr/>
      <dgm:t>
        <a:bodyPr/>
        <a:lstStyle/>
        <a:p>
          <a:endParaRPr lang="pt-BR"/>
        </a:p>
      </dgm:t>
    </dgm:pt>
    <dgm:pt modelId="{DD48D46B-DAA5-42B8-935E-F19FE948776D}" type="pres">
      <dgm:prSet presAssocID="{B19D7148-DCE5-4B25-A6C1-33C0A4F3D560}" presName="child2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5356AF8-3FD2-437A-A4B0-647BEFE928B3}" type="pres">
      <dgm:prSet presAssocID="{B19D7148-DCE5-4B25-A6C1-33C0A4F3D560}" presName="child3group" presStyleCnt="0"/>
      <dgm:spPr/>
    </dgm:pt>
    <dgm:pt modelId="{4A057605-8390-40B5-A8D6-B947915DB25C}" type="pres">
      <dgm:prSet presAssocID="{B19D7148-DCE5-4B25-A6C1-33C0A4F3D560}" presName="child3" presStyleLbl="bgAcc1" presStyleIdx="2" presStyleCnt="4"/>
      <dgm:spPr/>
      <dgm:t>
        <a:bodyPr/>
        <a:lstStyle/>
        <a:p>
          <a:endParaRPr lang="pt-BR"/>
        </a:p>
      </dgm:t>
    </dgm:pt>
    <dgm:pt modelId="{316E2D6A-79E2-407F-AA78-BA3C42C811C2}" type="pres">
      <dgm:prSet presAssocID="{B19D7148-DCE5-4B25-A6C1-33C0A4F3D560}" presName="child3Text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C6E120D-A028-4B5F-917D-CD5FAC16C4BF}" type="pres">
      <dgm:prSet presAssocID="{B19D7148-DCE5-4B25-A6C1-33C0A4F3D560}" presName="child4group" presStyleCnt="0"/>
      <dgm:spPr/>
    </dgm:pt>
    <dgm:pt modelId="{64E13E91-4C06-4DF5-955C-3BF85B5529A4}" type="pres">
      <dgm:prSet presAssocID="{B19D7148-DCE5-4B25-A6C1-33C0A4F3D560}" presName="child4" presStyleLbl="bgAcc1" presStyleIdx="3" presStyleCnt="4"/>
      <dgm:spPr/>
      <dgm:t>
        <a:bodyPr/>
        <a:lstStyle/>
        <a:p>
          <a:endParaRPr lang="pt-BR"/>
        </a:p>
      </dgm:t>
    </dgm:pt>
    <dgm:pt modelId="{EE07D779-4067-4059-B0F6-3B0A93482374}" type="pres">
      <dgm:prSet presAssocID="{B19D7148-DCE5-4B25-A6C1-33C0A4F3D560}" presName="child4Text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B561BAD-6D08-4A97-8809-8D69950D879B}" type="pres">
      <dgm:prSet presAssocID="{B19D7148-DCE5-4B25-A6C1-33C0A4F3D560}" presName="childPlaceholder" presStyleCnt="0"/>
      <dgm:spPr/>
    </dgm:pt>
    <dgm:pt modelId="{5CAC4D4A-0516-424F-BD2A-0AC9D6A3E5A7}" type="pres">
      <dgm:prSet presAssocID="{B19D7148-DCE5-4B25-A6C1-33C0A4F3D560}" presName="circle" presStyleCnt="0"/>
      <dgm:spPr/>
    </dgm:pt>
    <dgm:pt modelId="{96150C4F-4E1E-488E-A912-62B73E6C5FDA}" type="pres">
      <dgm:prSet presAssocID="{B19D7148-DCE5-4B25-A6C1-33C0A4F3D560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D81BD73-CC0C-4816-B375-38B21027BCE7}" type="pres">
      <dgm:prSet presAssocID="{B19D7148-DCE5-4B25-A6C1-33C0A4F3D560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C3D7A3A-7C1F-48B3-ACF8-911DD1659045}" type="pres">
      <dgm:prSet presAssocID="{B19D7148-DCE5-4B25-A6C1-33C0A4F3D560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81E70AE-7A47-4693-AD6E-D0611C1897D6}" type="pres">
      <dgm:prSet presAssocID="{B19D7148-DCE5-4B25-A6C1-33C0A4F3D560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6128499-BDF9-410F-903F-18AF39FCBE85}" type="pres">
      <dgm:prSet presAssocID="{B19D7148-DCE5-4B25-A6C1-33C0A4F3D560}" presName="quadrantPlaceholder" presStyleCnt="0"/>
      <dgm:spPr/>
    </dgm:pt>
    <dgm:pt modelId="{97919983-2E52-4527-B947-18997BBEB331}" type="pres">
      <dgm:prSet presAssocID="{B19D7148-DCE5-4B25-A6C1-33C0A4F3D560}" presName="center1" presStyleLbl="fgShp" presStyleIdx="0" presStyleCnt="2"/>
      <dgm:spPr>
        <a:gradFill rotWithShape="0">
          <a:gsLst>
            <a:gs pos="0">
              <a:srgbClr val="269EC1"/>
            </a:gs>
            <a:gs pos="39999">
              <a:srgbClr val="269EC1"/>
            </a:gs>
            <a:gs pos="70000">
              <a:srgbClr val="00E969"/>
            </a:gs>
            <a:gs pos="88000">
              <a:srgbClr val="00E969"/>
            </a:gs>
            <a:gs pos="100000">
              <a:srgbClr val="00E969"/>
            </a:gs>
          </a:gsLst>
          <a:lin ang="0" scaled="0"/>
        </a:gradFill>
      </dgm:spPr>
    </dgm:pt>
    <dgm:pt modelId="{C21CB960-B260-4E8A-939D-A3704B6F7F59}" type="pres">
      <dgm:prSet presAssocID="{B19D7148-DCE5-4B25-A6C1-33C0A4F3D560}" presName="center2" presStyleLbl="fgShp" presStyleIdx="1" presStyleCnt="2"/>
      <dgm:spPr>
        <a:gradFill rotWithShape="0">
          <a:gsLst>
            <a:gs pos="0">
              <a:srgbClr val="F89820"/>
            </a:gs>
            <a:gs pos="39999">
              <a:srgbClr val="F89820"/>
            </a:gs>
            <a:gs pos="70000">
              <a:srgbClr val="7EFE1D"/>
            </a:gs>
            <a:gs pos="88000">
              <a:srgbClr val="7EFE1D"/>
            </a:gs>
            <a:gs pos="100000">
              <a:srgbClr val="7EFE1D"/>
            </a:gs>
          </a:gsLst>
          <a:lin ang="0" scaled="0"/>
        </a:gradFill>
      </dgm:spPr>
    </dgm:pt>
  </dgm:ptLst>
  <dgm:cxnLst>
    <dgm:cxn modelId="{A8B716ED-2346-4E39-B055-F3CF09342963}" type="presOf" srcId="{8BD1F4A0-2C12-47F1-9B87-D4F24649F509}" destId="{96150C4F-4E1E-488E-A912-62B73E6C5FDA}" srcOrd="0" destOrd="0" presId="urn:microsoft.com/office/officeart/2005/8/layout/cycle4"/>
    <dgm:cxn modelId="{0514D5B4-5B63-4AE5-968A-2B9939E70164}" type="presOf" srcId="{8B27390C-1098-4636-A7F4-31A53694DF9A}" destId="{469339D2-6798-4D8A-B6AE-4B0573592021}" srcOrd="0" destOrd="0" presId="urn:microsoft.com/office/officeart/2005/8/layout/cycle4"/>
    <dgm:cxn modelId="{E56A1342-040C-4B29-A9C2-30CAB9B80392}" srcId="{B19D7148-DCE5-4B25-A6C1-33C0A4F3D560}" destId="{1434A2AD-F2C1-42DB-88D9-D1E1315EB4B6}" srcOrd="2" destOrd="0" parTransId="{9C195AB1-00B1-4820-9D7A-0CDFF9040AA8}" sibTransId="{CCFE6563-1BD7-4B9A-9257-2DD09DEAA93C}"/>
    <dgm:cxn modelId="{FD7252B5-FA3E-483E-BD82-DB2B4BBB065D}" srcId="{B19D7148-DCE5-4B25-A6C1-33C0A4F3D560}" destId="{C3996391-96C5-40C2-97E7-A6DF69ADC71B}" srcOrd="1" destOrd="0" parTransId="{B7885E6A-6595-4366-87E2-989A2BB140F2}" sibTransId="{8846C850-9F72-46BC-A70D-E87B8630DFED}"/>
    <dgm:cxn modelId="{1846A805-ECFD-4B88-9213-1E06A77AB3E2}" type="presOf" srcId="{8B27390C-1098-4636-A7F4-31A53694DF9A}" destId="{DD48D46B-DAA5-42B8-935E-F19FE948776D}" srcOrd="1" destOrd="0" presId="urn:microsoft.com/office/officeart/2005/8/layout/cycle4"/>
    <dgm:cxn modelId="{2C67BD6F-EBF8-43DA-9D7C-58319B82A91A}" srcId="{B19D7148-DCE5-4B25-A6C1-33C0A4F3D560}" destId="{DF22798F-617C-4D13-9BD5-A145710E4C11}" srcOrd="3" destOrd="0" parTransId="{F5FDE189-B4E4-459A-ACC0-27A791F88586}" sibTransId="{A1D4FD82-1F6F-422F-AA68-8BE2593FE4C1}"/>
    <dgm:cxn modelId="{DB98F3C4-D03B-4DF8-98E0-CC5FED7903F6}" type="presOf" srcId="{633CA961-D6B5-4573-B101-B74691A36F27}" destId="{D80EAB67-0F7B-4813-B882-0A6BC040FF4F}" srcOrd="0" destOrd="0" presId="urn:microsoft.com/office/officeart/2005/8/layout/cycle4"/>
    <dgm:cxn modelId="{3E3C8E05-4771-4660-BAEF-7D21D2575D94}" type="presOf" srcId="{DF22798F-617C-4D13-9BD5-A145710E4C11}" destId="{A81E70AE-7A47-4693-AD6E-D0611C1897D6}" srcOrd="0" destOrd="0" presId="urn:microsoft.com/office/officeart/2005/8/layout/cycle4"/>
    <dgm:cxn modelId="{42CD92F9-FBCF-4DD5-ADCF-767486BDB15E}" srcId="{1434A2AD-F2C1-42DB-88D9-D1E1315EB4B6}" destId="{545DEAE5-4B8C-4025-9B57-F7B9C19B89FB}" srcOrd="0" destOrd="0" parTransId="{90989C0B-AB74-4416-9E67-3532270F4C8B}" sibTransId="{EC145AD3-7F75-45E8-9A46-EBFFD23F8F45}"/>
    <dgm:cxn modelId="{6BA72C1A-4F31-44AA-8998-AED04FD100F2}" srcId="{C3996391-96C5-40C2-97E7-A6DF69ADC71B}" destId="{8B27390C-1098-4636-A7F4-31A53694DF9A}" srcOrd="0" destOrd="0" parTransId="{B0FE80C2-98ED-4A2B-A45A-ADFA020B4A5B}" sibTransId="{953205FC-4796-4D20-B67D-923B6C6B556B}"/>
    <dgm:cxn modelId="{D4F7D90F-9964-4E59-B2C7-5FE5385F6E6E}" srcId="{DF22798F-617C-4D13-9BD5-A145710E4C11}" destId="{FC17A3B7-5D97-4AA7-8C93-3B75B1ADA34D}" srcOrd="0" destOrd="0" parTransId="{465C661A-A218-43E9-9CF1-56F472559C0C}" sibTransId="{B05ABC03-D8C1-4516-9E91-D0E8540D34A4}"/>
    <dgm:cxn modelId="{7A7B147B-534A-4D29-B5A4-6CD36D6D5CD3}" type="presOf" srcId="{FC17A3B7-5D97-4AA7-8C93-3B75B1ADA34D}" destId="{64E13E91-4C06-4DF5-955C-3BF85B5529A4}" srcOrd="0" destOrd="0" presId="urn:microsoft.com/office/officeart/2005/8/layout/cycle4"/>
    <dgm:cxn modelId="{8B60EF73-FAC7-447B-BA8A-4D93B496AE3C}" type="presOf" srcId="{1434A2AD-F2C1-42DB-88D9-D1E1315EB4B6}" destId="{8C3D7A3A-7C1F-48B3-ACF8-911DD1659045}" srcOrd="0" destOrd="0" presId="urn:microsoft.com/office/officeart/2005/8/layout/cycle4"/>
    <dgm:cxn modelId="{DB358496-3346-4A44-AA98-5BBCAB4AB0C6}" type="presOf" srcId="{633CA961-D6B5-4573-B101-B74691A36F27}" destId="{C5928C8F-5DCD-4298-8E4F-04D42C2189AB}" srcOrd="1" destOrd="0" presId="urn:microsoft.com/office/officeart/2005/8/layout/cycle4"/>
    <dgm:cxn modelId="{C5579C16-2345-4E53-9689-76D3B02CF344}" type="presOf" srcId="{545DEAE5-4B8C-4025-9B57-F7B9C19B89FB}" destId="{4A057605-8390-40B5-A8D6-B947915DB25C}" srcOrd="0" destOrd="0" presId="urn:microsoft.com/office/officeart/2005/8/layout/cycle4"/>
    <dgm:cxn modelId="{3928B8F8-6980-4B1A-89B2-74D1C7E40EC3}" type="presOf" srcId="{FC17A3B7-5D97-4AA7-8C93-3B75B1ADA34D}" destId="{EE07D779-4067-4059-B0F6-3B0A93482374}" srcOrd="1" destOrd="0" presId="urn:microsoft.com/office/officeart/2005/8/layout/cycle4"/>
    <dgm:cxn modelId="{E276B1E5-3499-445A-AB2A-1C8F47BFD619}" type="presOf" srcId="{C3996391-96C5-40C2-97E7-A6DF69ADC71B}" destId="{8D81BD73-CC0C-4816-B375-38B21027BCE7}" srcOrd="0" destOrd="0" presId="urn:microsoft.com/office/officeart/2005/8/layout/cycle4"/>
    <dgm:cxn modelId="{E5D39284-FB25-4E3A-9435-574E199F7498}" srcId="{B19D7148-DCE5-4B25-A6C1-33C0A4F3D560}" destId="{8BD1F4A0-2C12-47F1-9B87-D4F24649F509}" srcOrd="0" destOrd="0" parTransId="{3CAC66EE-5DA9-4FD9-A8FA-D66F670CA5A3}" sibTransId="{2DB6FC3B-9B39-4508-B629-C7868D748B43}"/>
    <dgm:cxn modelId="{E5071C41-71D4-4079-BC08-B5FD1271E7D9}" type="presOf" srcId="{545DEAE5-4B8C-4025-9B57-F7B9C19B89FB}" destId="{316E2D6A-79E2-407F-AA78-BA3C42C811C2}" srcOrd="1" destOrd="0" presId="urn:microsoft.com/office/officeart/2005/8/layout/cycle4"/>
    <dgm:cxn modelId="{8F76B0DE-A804-448C-8B59-401F191EDFDD}" srcId="{8BD1F4A0-2C12-47F1-9B87-D4F24649F509}" destId="{633CA961-D6B5-4573-B101-B74691A36F27}" srcOrd="0" destOrd="0" parTransId="{246C60A6-DE3C-48E3-9F5D-F43B2981E80A}" sibTransId="{8F6B0D17-A181-44B1-894B-598E2CDC9737}"/>
    <dgm:cxn modelId="{39857B60-BDEF-4B39-896D-9D3F1E323587}" type="presOf" srcId="{B19D7148-DCE5-4B25-A6C1-33C0A4F3D560}" destId="{365DB648-4D9A-4D15-9188-A8DA53026048}" srcOrd="0" destOrd="0" presId="urn:microsoft.com/office/officeart/2005/8/layout/cycle4"/>
    <dgm:cxn modelId="{CA9CE6BC-F345-4330-B22B-E6745F5BE853}" type="presParOf" srcId="{365DB648-4D9A-4D15-9188-A8DA53026048}" destId="{20AF48E1-7F3A-4E4B-B042-39239FD939F1}" srcOrd="0" destOrd="0" presId="urn:microsoft.com/office/officeart/2005/8/layout/cycle4"/>
    <dgm:cxn modelId="{496662F6-AD86-4C7F-AD58-BCED50943FFE}" type="presParOf" srcId="{20AF48E1-7F3A-4E4B-B042-39239FD939F1}" destId="{840FF104-F7F8-4E92-8DF7-4B037A5B7E9E}" srcOrd="0" destOrd="0" presId="urn:microsoft.com/office/officeart/2005/8/layout/cycle4"/>
    <dgm:cxn modelId="{09699093-DCF7-4BF0-AFB8-994636E486E5}" type="presParOf" srcId="{840FF104-F7F8-4E92-8DF7-4B037A5B7E9E}" destId="{D80EAB67-0F7B-4813-B882-0A6BC040FF4F}" srcOrd="0" destOrd="0" presId="urn:microsoft.com/office/officeart/2005/8/layout/cycle4"/>
    <dgm:cxn modelId="{5061A72E-1636-4E20-8797-652023A179FC}" type="presParOf" srcId="{840FF104-F7F8-4E92-8DF7-4B037A5B7E9E}" destId="{C5928C8F-5DCD-4298-8E4F-04D42C2189AB}" srcOrd="1" destOrd="0" presId="urn:microsoft.com/office/officeart/2005/8/layout/cycle4"/>
    <dgm:cxn modelId="{2077F9C3-C80C-459D-BE5A-653C466B34B6}" type="presParOf" srcId="{20AF48E1-7F3A-4E4B-B042-39239FD939F1}" destId="{C0F4850F-03AF-46EA-BF1E-6D255403A90B}" srcOrd="1" destOrd="0" presId="urn:microsoft.com/office/officeart/2005/8/layout/cycle4"/>
    <dgm:cxn modelId="{CF80645A-6735-4BAA-B2CF-42D8F1C2D84D}" type="presParOf" srcId="{C0F4850F-03AF-46EA-BF1E-6D255403A90B}" destId="{469339D2-6798-4D8A-B6AE-4B0573592021}" srcOrd="0" destOrd="0" presId="urn:microsoft.com/office/officeart/2005/8/layout/cycle4"/>
    <dgm:cxn modelId="{E35D9551-2255-4291-9734-E6CF30EE73E5}" type="presParOf" srcId="{C0F4850F-03AF-46EA-BF1E-6D255403A90B}" destId="{DD48D46B-DAA5-42B8-935E-F19FE948776D}" srcOrd="1" destOrd="0" presId="urn:microsoft.com/office/officeart/2005/8/layout/cycle4"/>
    <dgm:cxn modelId="{E59CB0FC-B0F9-46AB-8029-7697B303300B}" type="presParOf" srcId="{20AF48E1-7F3A-4E4B-B042-39239FD939F1}" destId="{25356AF8-3FD2-437A-A4B0-647BEFE928B3}" srcOrd="2" destOrd="0" presId="urn:microsoft.com/office/officeart/2005/8/layout/cycle4"/>
    <dgm:cxn modelId="{4A902EA3-16B8-4E14-95C8-E1B6F42297F6}" type="presParOf" srcId="{25356AF8-3FD2-437A-A4B0-647BEFE928B3}" destId="{4A057605-8390-40B5-A8D6-B947915DB25C}" srcOrd="0" destOrd="0" presId="urn:microsoft.com/office/officeart/2005/8/layout/cycle4"/>
    <dgm:cxn modelId="{28AAA0A7-28DC-4540-A172-11B671402298}" type="presParOf" srcId="{25356AF8-3FD2-437A-A4B0-647BEFE928B3}" destId="{316E2D6A-79E2-407F-AA78-BA3C42C811C2}" srcOrd="1" destOrd="0" presId="urn:microsoft.com/office/officeart/2005/8/layout/cycle4"/>
    <dgm:cxn modelId="{338DD191-C6FF-4DA4-BB1A-25827CA3BAD7}" type="presParOf" srcId="{20AF48E1-7F3A-4E4B-B042-39239FD939F1}" destId="{1C6E120D-A028-4B5F-917D-CD5FAC16C4BF}" srcOrd="3" destOrd="0" presId="urn:microsoft.com/office/officeart/2005/8/layout/cycle4"/>
    <dgm:cxn modelId="{B25EB277-80E4-4037-9D70-E179A87DB54D}" type="presParOf" srcId="{1C6E120D-A028-4B5F-917D-CD5FAC16C4BF}" destId="{64E13E91-4C06-4DF5-955C-3BF85B5529A4}" srcOrd="0" destOrd="0" presId="urn:microsoft.com/office/officeart/2005/8/layout/cycle4"/>
    <dgm:cxn modelId="{CC2E133F-8780-4114-B712-72A45D86ACF8}" type="presParOf" srcId="{1C6E120D-A028-4B5F-917D-CD5FAC16C4BF}" destId="{EE07D779-4067-4059-B0F6-3B0A93482374}" srcOrd="1" destOrd="0" presId="urn:microsoft.com/office/officeart/2005/8/layout/cycle4"/>
    <dgm:cxn modelId="{366AA6A4-6A2A-4094-A883-8C50165E15EB}" type="presParOf" srcId="{20AF48E1-7F3A-4E4B-B042-39239FD939F1}" destId="{1B561BAD-6D08-4A97-8809-8D69950D879B}" srcOrd="4" destOrd="0" presId="urn:microsoft.com/office/officeart/2005/8/layout/cycle4"/>
    <dgm:cxn modelId="{A7A8056A-C173-4749-BA75-7DF501938297}" type="presParOf" srcId="{365DB648-4D9A-4D15-9188-A8DA53026048}" destId="{5CAC4D4A-0516-424F-BD2A-0AC9D6A3E5A7}" srcOrd="1" destOrd="0" presId="urn:microsoft.com/office/officeart/2005/8/layout/cycle4"/>
    <dgm:cxn modelId="{74CFAF42-2054-42B3-BBC1-044DF3B74798}" type="presParOf" srcId="{5CAC4D4A-0516-424F-BD2A-0AC9D6A3E5A7}" destId="{96150C4F-4E1E-488E-A912-62B73E6C5FDA}" srcOrd="0" destOrd="0" presId="urn:microsoft.com/office/officeart/2005/8/layout/cycle4"/>
    <dgm:cxn modelId="{12F158A4-42B5-4C4C-9643-FB0AEA71194A}" type="presParOf" srcId="{5CAC4D4A-0516-424F-BD2A-0AC9D6A3E5A7}" destId="{8D81BD73-CC0C-4816-B375-38B21027BCE7}" srcOrd="1" destOrd="0" presId="urn:microsoft.com/office/officeart/2005/8/layout/cycle4"/>
    <dgm:cxn modelId="{51CD6A62-6D17-446D-B468-5C74978AB518}" type="presParOf" srcId="{5CAC4D4A-0516-424F-BD2A-0AC9D6A3E5A7}" destId="{8C3D7A3A-7C1F-48B3-ACF8-911DD1659045}" srcOrd="2" destOrd="0" presId="urn:microsoft.com/office/officeart/2005/8/layout/cycle4"/>
    <dgm:cxn modelId="{E0C149D6-5D9F-407B-9C97-FA096F05A5A5}" type="presParOf" srcId="{5CAC4D4A-0516-424F-BD2A-0AC9D6A3E5A7}" destId="{A81E70AE-7A47-4693-AD6E-D0611C1897D6}" srcOrd="3" destOrd="0" presId="urn:microsoft.com/office/officeart/2005/8/layout/cycle4"/>
    <dgm:cxn modelId="{0750D8C2-2CF8-4513-9AC9-221F953CD44D}" type="presParOf" srcId="{5CAC4D4A-0516-424F-BD2A-0AC9D6A3E5A7}" destId="{36128499-BDF9-410F-903F-18AF39FCBE85}" srcOrd="4" destOrd="0" presId="urn:microsoft.com/office/officeart/2005/8/layout/cycle4"/>
    <dgm:cxn modelId="{7B393615-39BD-455C-8DC8-98CF082F7269}" type="presParOf" srcId="{365DB648-4D9A-4D15-9188-A8DA53026048}" destId="{97919983-2E52-4527-B947-18997BBEB331}" srcOrd="2" destOrd="0" presId="urn:microsoft.com/office/officeart/2005/8/layout/cycle4"/>
    <dgm:cxn modelId="{00E24272-50A8-493D-B5E2-46D0D22050CE}" type="presParOf" srcId="{365DB648-4D9A-4D15-9188-A8DA53026048}" destId="{C21CB960-B260-4E8A-939D-A3704B6F7F59}" srcOrd="3" destOrd="0" presId="urn:microsoft.com/office/officeart/2005/8/layout/cycle4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C61794-11D9-4AD2-8E7E-61B54E08547C}" type="datetimeFigureOut">
              <a:rPr lang="pt-BR" smtClean="0"/>
              <a:pPr/>
              <a:t>26/6/2010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830C4E-F80F-4EF6-AB2C-E2005A433536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5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9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3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16.jpe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53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.jpe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.png"/><Relationship Id="rId7" Type="http://schemas.openxmlformats.org/officeDocument/2006/relationships/image" Target="../media/image5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.jpe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2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6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8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39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0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2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5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gif"/><Relationship Id="rId4" Type="http://schemas.openxmlformats.org/officeDocument/2006/relationships/image" Target="../media/image5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fund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7145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857192" y="2714620"/>
            <a:ext cx="7500990" cy="928694"/>
          </a:xfrm>
          <a:prstGeom prst="roundRect">
            <a:avLst>
              <a:gd name="adj" fmla="val 23418"/>
            </a:avLst>
          </a:prstGeom>
          <a:solidFill>
            <a:srgbClr val="3131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0" y="2830669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Myriad Pro" pitchFamily="34" charset="0"/>
              </a:rPr>
              <a:t>Sistema para Gestão de Pessoas</a:t>
            </a:r>
          </a:p>
          <a:p>
            <a:pPr algn="ctr"/>
            <a:endParaRPr lang="pt-BR" sz="40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endParaRPr lang="pt-BR" sz="40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endParaRPr lang="pt-BR" sz="40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endParaRPr lang="pt-BR" sz="40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logo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0" y="1489510"/>
            <a:ext cx="6715140" cy="3878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fish-jumping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2049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0" name="Retângulo de cantos arredondados 9"/>
          <p:cNvSpPr/>
          <p:nvPr/>
        </p:nvSpPr>
        <p:spPr>
          <a:xfrm>
            <a:off x="285720" y="2500306"/>
            <a:ext cx="8643998" cy="1500198"/>
          </a:xfrm>
          <a:prstGeom prst="roundRect">
            <a:avLst/>
          </a:prstGeom>
          <a:solidFill>
            <a:srgbClr val="313131">
              <a:alpha val="7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071678"/>
            <a:ext cx="9144000" cy="228601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Manter as pessoas bem </a:t>
            </a:r>
            <a:r>
              <a:rPr lang="pt-BR" dirty="0" smtClean="0">
                <a:solidFill>
                  <a:srgbClr val="2A9DCE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treinadas</a:t>
            </a:r>
            <a:r>
              <a:rPr lang="pt-BR" dirty="0" smtClean="0">
                <a:solidFill>
                  <a:schemeClr val="bg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 e </a:t>
            </a:r>
            <a:r>
              <a:rPr lang="pt-BR" dirty="0" smtClean="0">
                <a:solidFill>
                  <a:srgbClr val="2A9DCE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motivadas</a:t>
            </a:r>
            <a:endParaRPr lang="pt-BR" dirty="0" smtClean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pic>
        <p:nvPicPr>
          <p:cNvPr id="11" name="Imagem 10" descr="600px-lua-logo-nolabel-sv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08" y="642918"/>
            <a:ext cx="4857784" cy="48577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6" name="Imagem 5" descr="php_log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1670" y="1571612"/>
            <a:ext cx="5238750" cy="2752725"/>
          </a:xfrm>
          <a:prstGeom prst="rect">
            <a:avLst/>
          </a:prstGeom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544564381_andrews_0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274191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14314" y="425215"/>
            <a:ext cx="5072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smtClean="0">
                <a:solidFill>
                  <a:srgbClr val="FF0000"/>
                </a:solidFill>
                <a:latin typeface="Myriad Pro" pitchFamily="34" charset="0"/>
              </a:rPr>
              <a:t>Oracle 10g XE</a:t>
            </a:r>
            <a:endParaRPr lang="pt-BR" sz="4800" dirty="0">
              <a:solidFill>
                <a:srgbClr val="FF0000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785794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6000" dirty="0" err="1" smtClean="0">
                <a:solidFill>
                  <a:srgbClr val="313131"/>
                </a:solidFill>
                <a:latin typeface="Myriad Pro" pitchFamily="34" charset="0"/>
              </a:rPr>
              <a:t>Subversion</a:t>
            </a:r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 (SVN)</a:t>
            </a:r>
          </a:p>
        </p:txBody>
      </p:sp>
      <p:pic>
        <p:nvPicPr>
          <p:cNvPr id="6" name="Imagem 5" descr="subversion_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4348" y="2857496"/>
            <a:ext cx="2257438" cy="1948921"/>
          </a:xfrm>
          <a:prstGeom prst="rect">
            <a:avLst/>
          </a:prstGeom>
        </p:spPr>
      </p:pic>
      <p:sp>
        <p:nvSpPr>
          <p:cNvPr id="7" name="Seta para a direita listrada 6"/>
          <p:cNvSpPr/>
          <p:nvPr/>
        </p:nvSpPr>
        <p:spPr>
          <a:xfrm>
            <a:off x="3428992" y="3357562"/>
            <a:ext cx="1285884" cy="1071570"/>
          </a:xfrm>
          <a:prstGeom prst="stripedRightArrow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google_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14942" y="3286124"/>
            <a:ext cx="2900952" cy="1208730"/>
          </a:xfrm>
          <a:prstGeom prst="rect">
            <a:avLst/>
          </a:prstGeom>
        </p:spPr>
      </p:pic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pt-BR" sz="7200" dirty="0" smtClean="0">
                <a:solidFill>
                  <a:srgbClr val="313131"/>
                </a:solidFill>
                <a:latin typeface="Myriad Pro" pitchFamily="34" charset="0"/>
              </a:rPr>
              <a:t>Resultados</a:t>
            </a:r>
          </a:p>
        </p:txBody>
      </p:sp>
      <p:sp>
        <p:nvSpPr>
          <p:cNvPr id="6" name="Fluxograma: Atraso 5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III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pt-BR" sz="7200" dirty="0" smtClean="0">
                <a:solidFill>
                  <a:srgbClr val="313131"/>
                </a:solidFill>
                <a:latin typeface="Myriad Pro" pitchFamily="34" charset="0"/>
              </a:rPr>
              <a:t>Esquema do Sistema</a:t>
            </a:r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12" name="Fluxograma: Atraso 11"/>
          <p:cNvSpPr/>
          <p:nvPr/>
        </p:nvSpPr>
        <p:spPr>
          <a:xfrm>
            <a:off x="-32" y="500042"/>
            <a:ext cx="642942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1-9</a:t>
            </a:r>
            <a:endParaRPr lang="pt-BR" sz="2000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tângulo de cantos arredondados 11"/>
          <p:cNvSpPr/>
          <p:nvPr/>
        </p:nvSpPr>
        <p:spPr>
          <a:xfrm>
            <a:off x="3571868" y="214290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868" y="1714488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Recrutamento e Seleção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5" name="Conector de seta reta 14"/>
          <p:cNvCxnSpPr>
            <a:stCxn id="12" idx="2"/>
            <a:endCxn id="13" idx="0"/>
          </p:cNvCxnSpPr>
          <p:nvPr/>
        </p:nvCxnSpPr>
        <p:spPr>
          <a:xfrm rot="5400000">
            <a:off x="4214810" y="13930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aixaDeTexto 56"/>
          <p:cNvSpPr txBox="1"/>
          <p:nvPr/>
        </p:nvSpPr>
        <p:spPr>
          <a:xfrm>
            <a:off x="5857884" y="1171502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Myriad Pro" pitchFamily="34" charset="0"/>
              </a:rPr>
              <a:t>Cadastra Currículo</a:t>
            </a:r>
            <a:endParaRPr lang="pt-BR" sz="20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tângulo de cantos arredondados 11"/>
          <p:cNvSpPr/>
          <p:nvPr/>
        </p:nvSpPr>
        <p:spPr>
          <a:xfrm>
            <a:off x="3571868" y="214290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868" y="1714488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Recrutamento e Seleção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5" name="Conector de seta reta 14"/>
          <p:cNvCxnSpPr>
            <a:stCxn id="12" idx="2"/>
            <a:endCxn id="13" idx="0"/>
          </p:cNvCxnSpPr>
          <p:nvPr/>
        </p:nvCxnSpPr>
        <p:spPr>
          <a:xfrm rot="5400000">
            <a:off x="4214810" y="13930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Seta entalhada para a direita 54"/>
          <p:cNvSpPr/>
          <p:nvPr/>
        </p:nvSpPr>
        <p:spPr>
          <a:xfrm rot="10800000">
            <a:off x="5500694" y="785794"/>
            <a:ext cx="2928958" cy="1214446"/>
          </a:xfrm>
          <a:prstGeom prst="notchedRightArrow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7" name="CaixaDeTexto 56"/>
          <p:cNvSpPr txBox="1"/>
          <p:nvPr/>
        </p:nvSpPr>
        <p:spPr>
          <a:xfrm>
            <a:off x="5857884" y="1171502"/>
            <a:ext cx="2357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Myriad Pro" pitchFamily="34" charset="0"/>
              </a:rPr>
              <a:t>Cadastra Currículo</a:t>
            </a:r>
            <a:endParaRPr lang="pt-BR" sz="20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tângulo de cantos arredondados 11"/>
          <p:cNvSpPr/>
          <p:nvPr/>
        </p:nvSpPr>
        <p:spPr>
          <a:xfrm>
            <a:off x="3571868" y="214290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868" y="1714488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Recrutamento e Seleção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5" name="Conector de seta reta 14"/>
          <p:cNvCxnSpPr>
            <a:stCxn id="12" idx="2"/>
            <a:endCxn id="13" idx="0"/>
          </p:cNvCxnSpPr>
          <p:nvPr/>
        </p:nvCxnSpPr>
        <p:spPr>
          <a:xfrm rot="5400000">
            <a:off x="4214810" y="13930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3500430" y="3214686"/>
            <a:ext cx="2071702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Ficha Funcional e Perfil de Cargo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8" name="Conector de seta reta 17"/>
          <p:cNvCxnSpPr>
            <a:stCxn id="13" idx="2"/>
            <a:endCxn id="16" idx="0"/>
          </p:cNvCxnSpPr>
          <p:nvPr/>
        </p:nvCxnSpPr>
        <p:spPr>
          <a:xfrm rot="5400000">
            <a:off x="4214810" y="2893215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ta entalhada para a direita 21"/>
          <p:cNvSpPr/>
          <p:nvPr/>
        </p:nvSpPr>
        <p:spPr>
          <a:xfrm rot="10800000">
            <a:off x="5500694" y="2214554"/>
            <a:ext cx="2928958" cy="1214446"/>
          </a:xfrm>
          <a:prstGeom prst="notchedRightArrow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5715008" y="2600262"/>
            <a:ext cx="2500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Myriad Pro" pitchFamily="34" charset="0"/>
              </a:rPr>
              <a:t>Cadastra Funcionário</a:t>
            </a:r>
            <a:endParaRPr lang="pt-BR" sz="20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4" name="Imagem 1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Forma 26"/>
          <p:cNvCxnSpPr/>
          <p:nvPr/>
        </p:nvCxnSpPr>
        <p:spPr>
          <a:xfrm rot="10800000" flipV="1">
            <a:off x="1000101" y="3429000"/>
            <a:ext cx="2592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tângulo de cantos arredondados 11"/>
          <p:cNvSpPr/>
          <p:nvPr/>
        </p:nvSpPr>
        <p:spPr>
          <a:xfrm>
            <a:off x="3571868" y="214290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868" y="1714488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Recrutamento e Seleção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5" name="Conector de seta reta 14"/>
          <p:cNvCxnSpPr>
            <a:stCxn id="12" idx="2"/>
            <a:endCxn id="13" idx="0"/>
          </p:cNvCxnSpPr>
          <p:nvPr/>
        </p:nvCxnSpPr>
        <p:spPr>
          <a:xfrm rot="5400000">
            <a:off x="4214810" y="13930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3500430" y="3214686"/>
            <a:ext cx="2071702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Ficha Funcional e Perfil de Cargo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8" name="Conector de seta reta 17"/>
          <p:cNvCxnSpPr>
            <a:stCxn id="13" idx="2"/>
            <a:endCxn id="16" idx="0"/>
          </p:cNvCxnSpPr>
          <p:nvPr/>
        </p:nvCxnSpPr>
        <p:spPr>
          <a:xfrm rot="5400000">
            <a:off x="4214810" y="2893215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de cantos arredondados 18"/>
          <p:cNvSpPr/>
          <p:nvPr/>
        </p:nvSpPr>
        <p:spPr>
          <a:xfrm>
            <a:off x="357158" y="4929198"/>
            <a:ext cx="2000264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 e 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Seta entalhada para a direita 21"/>
          <p:cNvSpPr/>
          <p:nvPr/>
        </p:nvSpPr>
        <p:spPr>
          <a:xfrm rot="10800000">
            <a:off x="1428728" y="3643314"/>
            <a:ext cx="3857652" cy="1214446"/>
          </a:xfrm>
          <a:prstGeom prst="notchedRightArrow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1714480" y="4029022"/>
            <a:ext cx="33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Myriad Pro" pitchFamily="34" charset="0"/>
              </a:rPr>
              <a:t>Necessidade de Treinamento</a:t>
            </a:r>
            <a:endParaRPr lang="pt-BR" sz="20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4" name="Imagem 1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google-software-engineer-greg-millam-works-at-his-desk-at-google-kirklan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42366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0" name="Retângulo de cantos arredondados 9"/>
          <p:cNvSpPr/>
          <p:nvPr/>
        </p:nvSpPr>
        <p:spPr>
          <a:xfrm>
            <a:off x="285720" y="142852"/>
            <a:ext cx="8643998" cy="1428760"/>
          </a:xfrm>
          <a:prstGeom prst="roundRect">
            <a:avLst/>
          </a:prstGeom>
          <a:solidFill>
            <a:srgbClr val="313131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57158" y="285728"/>
            <a:ext cx="8429652" cy="11430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Desenvolver e manter a </a:t>
            </a:r>
            <a:r>
              <a:rPr lang="pt-BR" dirty="0" smtClean="0">
                <a:solidFill>
                  <a:srgbClr val="2A9DCE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qualidade</a:t>
            </a:r>
            <a:r>
              <a:rPr lang="pt-BR" dirty="0" smtClean="0">
                <a:solidFill>
                  <a:schemeClr val="bg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 de vida no </a:t>
            </a:r>
            <a:r>
              <a:rPr lang="pt-BR" dirty="0" smtClean="0">
                <a:solidFill>
                  <a:schemeClr val="bg1">
                    <a:lumMod val="95000"/>
                  </a:schemeClr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trabalho</a:t>
            </a:r>
            <a:endParaRPr lang="pt-BR" dirty="0" smtClean="0">
              <a:solidFill>
                <a:schemeClr val="bg1">
                  <a:lumMod val="95000"/>
                </a:schemeClr>
              </a:solidFill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Forma 26"/>
          <p:cNvCxnSpPr/>
          <p:nvPr/>
        </p:nvCxnSpPr>
        <p:spPr>
          <a:xfrm rot="10800000" flipV="1">
            <a:off x="1000101" y="3429000"/>
            <a:ext cx="2592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Forma 35"/>
          <p:cNvCxnSpPr/>
          <p:nvPr/>
        </p:nvCxnSpPr>
        <p:spPr>
          <a:xfrm rot="5400000" flipH="1" flipV="1">
            <a:off x="1785918" y="3357562"/>
            <a:ext cx="1285884" cy="214314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tângulo de cantos arredondados 11"/>
          <p:cNvSpPr/>
          <p:nvPr/>
        </p:nvSpPr>
        <p:spPr>
          <a:xfrm>
            <a:off x="3571868" y="214290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868" y="1714488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Recrutamento e Seleção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5" name="Conector de seta reta 14"/>
          <p:cNvCxnSpPr>
            <a:stCxn id="12" idx="2"/>
            <a:endCxn id="13" idx="0"/>
          </p:cNvCxnSpPr>
          <p:nvPr/>
        </p:nvCxnSpPr>
        <p:spPr>
          <a:xfrm rot="5400000">
            <a:off x="4214810" y="13930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3500430" y="3214686"/>
            <a:ext cx="2071702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Ficha Funcional e Perfil de Cargo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8" name="Conector de seta reta 17"/>
          <p:cNvCxnSpPr>
            <a:stCxn id="13" idx="2"/>
            <a:endCxn id="16" idx="0"/>
          </p:cNvCxnSpPr>
          <p:nvPr/>
        </p:nvCxnSpPr>
        <p:spPr>
          <a:xfrm rot="5400000">
            <a:off x="4214810" y="2893215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de cantos arredondados 18"/>
          <p:cNvSpPr/>
          <p:nvPr/>
        </p:nvSpPr>
        <p:spPr>
          <a:xfrm>
            <a:off x="357158" y="4929198"/>
            <a:ext cx="2000264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 e 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Seta entalhada para a direita 21"/>
          <p:cNvSpPr/>
          <p:nvPr/>
        </p:nvSpPr>
        <p:spPr>
          <a:xfrm rot="10800000">
            <a:off x="2214546" y="3929066"/>
            <a:ext cx="3857652" cy="1214446"/>
          </a:xfrm>
          <a:prstGeom prst="notchedRightArrow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2786050" y="4314774"/>
            <a:ext cx="33575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Myriad Pro" pitchFamily="34" charset="0"/>
              </a:rPr>
              <a:t>Retorno dos dados</a:t>
            </a:r>
            <a:endParaRPr lang="pt-BR" sz="20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7" name="Imagem 1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Forma 26"/>
          <p:cNvCxnSpPr/>
          <p:nvPr/>
        </p:nvCxnSpPr>
        <p:spPr>
          <a:xfrm rot="10800000" flipV="1">
            <a:off x="1000101" y="3429000"/>
            <a:ext cx="2592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Forma 35"/>
          <p:cNvCxnSpPr/>
          <p:nvPr/>
        </p:nvCxnSpPr>
        <p:spPr>
          <a:xfrm rot="5400000" flipH="1" flipV="1">
            <a:off x="1785918" y="3357562"/>
            <a:ext cx="1285884" cy="214314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tângulo de cantos arredondados 11"/>
          <p:cNvSpPr/>
          <p:nvPr/>
        </p:nvSpPr>
        <p:spPr>
          <a:xfrm>
            <a:off x="3571868" y="214290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868" y="1714488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Recrutamento e Seleção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5" name="Conector de seta reta 14"/>
          <p:cNvCxnSpPr>
            <a:stCxn id="12" idx="2"/>
            <a:endCxn id="13" idx="0"/>
          </p:cNvCxnSpPr>
          <p:nvPr/>
        </p:nvCxnSpPr>
        <p:spPr>
          <a:xfrm rot="5400000">
            <a:off x="4214810" y="13930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3500430" y="3214686"/>
            <a:ext cx="2071702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Ficha Funcional e Perfil de Cargo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8" name="Conector de seta reta 17"/>
          <p:cNvCxnSpPr>
            <a:stCxn id="13" idx="2"/>
            <a:endCxn id="16" idx="0"/>
          </p:cNvCxnSpPr>
          <p:nvPr/>
        </p:nvCxnSpPr>
        <p:spPr>
          <a:xfrm rot="5400000">
            <a:off x="4214810" y="2893215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de cantos arredondados 18"/>
          <p:cNvSpPr/>
          <p:nvPr/>
        </p:nvSpPr>
        <p:spPr>
          <a:xfrm>
            <a:off x="357158" y="4929198"/>
            <a:ext cx="2000264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 e 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929454" y="4929198"/>
            <a:ext cx="1785950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Salários e Benefícios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3" name="Forma 32"/>
          <p:cNvCxnSpPr/>
          <p:nvPr/>
        </p:nvCxnSpPr>
        <p:spPr>
          <a:xfrm>
            <a:off x="5572132" y="3429000"/>
            <a:ext cx="2664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ta entalhada para a direita 21"/>
          <p:cNvSpPr/>
          <p:nvPr/>
        </p:nvSpPr>
        <p:spPr>
          <a:xfrm>
            <a:off x="4071934" y="3714752"/>
            <a:ext cx="3857652" cy="1214446"/>
          </a:xfrm>
          <a:prstGeom prst="notchedRightArrow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Informa o cargo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7" name="Imagem 1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Forma 45"/>
          <p:cNvCxnSpPr/>
          <p:nvPr/>
        </p:nvCxnSpPr>
        <p:spPr>
          <a:xfrm rot="16200000" flipV="1">
            <a:off x="6054339" y="3303983"/>
            <a:ext cx="1285884" cy="225029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Forma 26"/>
          <p:cNvCxnSpPr/>
          <p:nvPr/>
        </p:nvCxnSpPr>
        <p:spPr>
          <a:xfrm rot="10800000" flipV="1">
            <a:off x="1000101" y="3429000"/>
            <a:ext cx="2592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Forma 35"/>
          <p:cNvCxnSpPr/>
          <p:nvPr/>
        </p:nvCxnSpPr>
        <p:spPr>
          <a:xfrm rot="5400000" flipH="1" flipV="1">
            <a:off x="1785918" y="3357562"/>
            <a:ext cx="1285884" cy="214314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tângulo de cantos arredondados 11"/>
          <p:cNvSpPr/>
          <p:nvPr/>
        </p:nvSpPr>
        <p:spPr>
          <a:xfrm>
            <a:off x="3571868" y="214290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868" y="1714488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Recrutamento e Seleção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5" name="Conector de seta reta 14"/>
          <p:cNvCxnSpPr>
            <a:stCxn id="12" idx="2"/>
            <a:endCxn id="13" idx="0"/>
          </p:cNvCxnSpPr>
          <p:nvPr/>
        </p:nvCxnSpPr>
        <p:spPr>
          <a:xfrm rot="5400000">
            <a:off x="4214810" y="13930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3500430" y="3214686"/>
            <a:ext cx="2071702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Ficha Funcional e Perfil de Cargo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8" name="Conector de seta reta 17"/>
          <p:cNvCxnSpPr>
            <a:stCxn id="13" idx="2"/>
            <a:endCxn id="16" idx="0"/>
          </p:cNvCxnSpPr>
          <p:nvPr/>
        </p:nvCxnSpPr>
        <p:spPr>
          <a:xfrm rot="5400000">
            <a:off x="4214810" y="2893215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de cantos arredondados 18"/>
          <p:cNvSpPr/>
          <p:nvPr/>
        </p:nvSpPr>
        <p:spPr>
          <a:xfrm>
            <a:off x="357158" y="4929198"/>
            <a:ext cx="2000264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 e 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929454" y="4929198"/>
            <a:ext cx="1785950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Salários e Benefícios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3" name="Forma 32"/>
          <p:cNvCxnSpPr/>
          <p:nvPr/>
        </p:nvCxnSpPr>
        <p:spPr>
          <a:xfrm>
            <a:off x="5572132" y="3429000"/>
            <a:ext cx="2664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ta entalhada para a direita 21"/>
          <p:cNvSpPr/>
          <p:nvPr/>
        </p:nvSpPr>
        <p:spPr>
          <a:xfrm>
            <a:off x="3643306" y="3929066"/>
            <a:ext cx="3857652" cy="1214446"/>
          </a:xfrm>
          <a:prstGeom prst="notchedRightArrow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Retorna o salário e os benefícios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7" name="Imagem 1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Forma 45"/>
          <p:cNvCxnSpPr/>
          <p:nvPr/>
        </p:nvCxnSpPr>
        <p:spPr>
          <a:xfrm rot="16200000" flipV="1">
            <a:off x="6054339" y="3303983"/>
            <a:ext cx="1285884" cy="225029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Forma 26"/>
          <p:cNvCxnSpPr/>
          <p:nvPr/>
        </p:nvCxnSpPr>
        <p:spPr>
          <a:xfrm rot="10800000" flipV="1">
            <a:off x="1000101" y="3429000"/>
            <a:ext cx="2592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Forma 35"/>
          <p:cNvCxnSpPr/>
          <p:nvPr/>
        </p:nvCxnSpPr>
        <p:spPr>
          <a:xfrm rot="5400000" flipH="1" flipV="1">
            <a:off x="1785918" y="3357562"/>
            <a:ext cx="1285884" cy="214314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tângulo de cantos arredondados 11"/>
          <p:cNvSpPr/>
          <p:nvPr/>
        </p:nvSpPr>
        <p:spPr>
          <a:xfrm>
            <a:off x="3571868" y="214290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868" y="1714488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Recrutamento e Seleção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5" name="Conector de seta reta 14"/>
          <p:cNvCxnSpPr>
            <a:stCxn id="12" idx="2"/>
            <a:endCxn id="13" idx="0"/>
          </p:cNvCxnSpPr>
          <p:nvPr/>
        </p:nvCxnSpPr>
        <p:spPr>
          <a:xfrm rot="5400000">
            <a:off x="4214810" y="13930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3500430" y="3214686"/>
            <a:ext cx="2071702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Ficha Funcional e Perfil de Cargo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8" name="Conector de seta reta 17"/>
          <p:cNvCxnSpPr>
            <a:stCxn id="13" idx="2"/>
            <a:endCxn id="16" idx="0"/>
          </p:cNvCxnSpPr>
          <p:nvPr/>
        </p:nvCxnSpPr>
        <p:spPr>
          <a:xfrm rot="5400000">
            <a:off x="4214810" y="2893215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de cantos arredondados 18"/>
          <p:cNvSpPr/>
          <p:nvPr/>
        </p:nvSpPr>
        <p:spPr>
          <a:xfrm>
            <a:off x="357158" y="4929198"/>
            <a:ext cx="2000264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 e 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3214678" y="4929198"/>
            <a:ext cx="264320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Avaliação de Desempenho e Potencial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929454" y="4929198"/>
            <a:ext cx="1785950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Salários e Benefícios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3" name="Forma 32"/>
          <p:cNvCxnSpPr/>
          <p:nvPr/>
        </p:nvCxnSpPr>
        <p:spPr>
          <a:xfrm>
            <a:off x="5572132" y="3429000"/>
            <a:ext cx="2664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rot="5400000">
            <a:off x="3858414" y="4500570"/>
            <a:ext cx="85725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ta entalhada para a direita 21"/>
          <p:cNvSpPr/>
          <p:nvPr/>
        </p:nvSpPr>
        <p:spPr>
          <a:xfrm>
            <a:off x="214282" y="4071942"/>
            <a:ext cx="3857652" cy="1214446"/>
          </a:xfrm>
          <a:prstGeom prst="notchedRightArrow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Dados do Colaborador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23" name="Imagem 22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Forma 45"/>
          <p:cNvCxnSpPr/>
          <p:nvPr/>
        </p:nvCxnSpPr>
        <p:spPr>
          <a:xfrm rot="16200000" flipV="1">
            <a:off x="6054339" y="3303983"/>
            <a:ext cx="1285884" cy="225029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Forma 26"/>
          <p:cNvCxnSpPr/>
          <p:nvPr/>
        </p:nvCxnSpPr>
        <p:spPr>
          <a:xfrm rot="10800000" flipV="1">
            <a:off x="1000101" y="3429000"/>
            <a:ext cx="2592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Forma 35"/>
          <p:cNvCxnSpPr/>
          <p:nvPr/>
        </p:nvCxnSpPr>
        <p:spPr>
          <a:xfrm rot="5400000" flipH="1" flipV="1">
            <a:off x="1785918" y="3357562"/>
            <a:ext cx="1285884" cy="214314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tângulo de cantos arredondados 11"/>
          <p:cNvSpPr/>
          <p:nvPr/>
        </p:nvSpPr>
        <p:spPr>
          <a:xfrm>
            <a:off x="3571868" y="214290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868" y="1714488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Recrutamento e Seleção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5" name="Conector de seta reta 14"/>
          <p:cNvCxnSpPr>
            <a:stCxn id="12" idx="2"/>
            <a:endCxn id="13" idx="0"/>
          </p:cNvCxnSpPr>
          <p:nvPr/>
        </p:nvCxnSpPr>
        <p:spPr>
          <a:xfrm rot="5400000">
            <a:off x="4214810" y="13930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3500430" y="3214686"/>
            <a:ext cx="2071702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Ficha Funcional e Perfil de Cargo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8" name="Conector de seta reta 17"/>
          <p:cNvCxnSpPr>
            <a:stCxn id="13" idx="2"/>
            <a:endCxn id="16" idx="0"/>
          </p:cNvCxnSpPr>
          <p:nvPr/>
        </p:nvCxnSpPr>
        <p:spPr>
          <a:xfrm rot="5400000">
            <a:off x="4214810" y="2893215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de cantos arredondados 18"/>
          <p:cNvSpPr/>
          <p:nvPr/>
        </p:nvSpPr>
        <p:spPr>
          <a:xfrm>
            <a:off x="357158" y="4929198"/>
            <a:ext cx="2000264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 e 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3214678" y="4929198"/>
            <a:ext cx="264320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Avaliação de Desempenho e Potencial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929454" y="4929198"/>
            <a:ext cx="1785950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Salários e Benefícios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3" name="Forma 32"/>
          <p:cNvCxnSpPr/>
          <p:nvPr/>
        </p:nvCxnSpPr>
        <p:spPr>
          <a:xfrm>
            <a:off x="5572132" y="3429000"/>
            <a:ext cx="2664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rot="5400000">
            <a:off x="3858414" y="4500570"/>
            <a:ext cx="85725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 rot="5400000" flipH="1" flipV="1">
            <a:off x="4428330" y="4500570"/>
            <a:ext cx="85725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eta entalhada para a direita 21"/>
          <p:cNvSpPr/>
          <p:nvPr/>
        </p:nvSpPr>
        <p:spPr>
          <a:xfrm>
            <a:off x="785786" y="4071942"/>
            <a:ext cx="3857652" cy="1214446"/>
          </a:xfrm>
          <a:prstGeom prst="notchedRightArrow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Dados da avaliação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23" name="Imagem 22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Forma 45"/>
          <p:cNvCxnSpPr/>
          <p:nvPr/>
        </p:nvCxnSpPr>
        <p:spPr>
          <a:xfrm rot="16200000" flipV="1">
            <a:off x="6054339" y="3303983"/>
            <a:ext cx="1285884" cy="225029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Forma 26"/>
          <p:cNvCxnSpPr/>
          <p:nvPr/>
        </p:nvCxnSpPr>
        <p:spPr>
          <a:xfrm rot="10800000" flipV="1">
            <a:off x="1000101" y="3429000"/>
            <a:ext cx="2592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Forma 35"/>
          <p:cNvCxnSpPr/>
          <p:nvPr/>
        </p:nvCxnSpPr>
        <p:spPr>
          <a:xfrm rot="5400000" flipH="1" flipV="1">
            <a:off x="1785918" y="3357562"/>
            <a:ext cx="1285884" cy="214314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tângulo de cantos arredondados 11"/>
          <p:cNvSpPr/>
          <p:nvPr/>
        </p:nvSpPr>
        <p:spPr>
          <a:xfrm>
            <a:off x="3571868" y="214290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868" y="1714488"/>
            <a:ext cx="192882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Recrutamento e Seleção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5" name="Conector de seta reta 14"/>
          <p:cNvCxnSpPr>
            <a:stCxn id="12" idx="2"/>
            <a:endCxn id="13" idx="0"/>
          </p:cNvCxnSpPr>
          <p:nvPr/>
        </p:nvCxnSpPr>
        <p:spPr>
          <a:xfrm rot="5400000">
            <a:off x="4214810" y="13930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3500430" y="3214686"/>
            <a:ext cx="2071702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Ficha Funcional e Perfil de Cargo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8" name="Conector de seta reta 17"/>
          <p:cNvCxnSpPr>
            <a:stCxn id="13" idx="2"/>
            <a:endCxn id="16" idx="0"/>
          </p:cNvCxnSpPr>
          <p:nvPr/>
        </p:nvCxnSpPr>
        <p:spPr>
          <a:xfrm rot="5400000">
            <a:off x="4214810" y="2893215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de cantos arredondados 18"/>
          <p:cNvSpPr/>
          <p:nvPr/>
        </p:nvSpPr>
        <p:spPr>
          <a:xfrm>
            <a:off x="357158" y="4929198"/>
            <a:ext cx="2000264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 e 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3214678" y="4929198"/>
            <a:ext cx="2643206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Avaliação de Desempenho e Potencial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929454" y="4929198"/>
            <a:ext cx="1785950" cy="857256"/>
          </a:xfrm>
          <a:prstGeom prst="roundRect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Salários e Benefícios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3" name="Forma 32"/>
          <p:cNvCxnSpPr/>
          <p:nvPr/>
        </p:nvCxnSpPr>
        <p:spPr>
          <a:xfrm>
            <a:off x="5572132" y="3429000"/>
            <a:ext cx="2664000" cy="1512000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/>
          <p:cNvCxnSpPr/>
          <p:nvPr/>
        </p:nvCxnSpPr>
        <p:spPr>
          <a:xfrm rot="5400000">
            <a:off x="3858414" y="4500570"/>
            <a:ext cx="85725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/>
          <p:cNvCxnSpPr/>
          <p:nvPr/>
        </p:nvCxnSpPr>
        <p:spPr>
          <a:xfrm rot="5400000" flipH="1" flipV="1">
            <a:off x="4428330" y="4500570"/>
            <a:ext cx="85725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m 2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Requisitos Funcionais</a:t>
            </a: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7" name="Fluxograma: Atraso 6"/>
          <p:cNvSpPr/>
          <p:nvPr/>
        </p:nvSpPr>
        <p:spPr>
          <a:xfrm>
            <a:off x="-32" y="500042"/>
            <a:ext cx="642942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2-9</a:t>
            </a:r>
            <a:endParaRPr lang="pt-BR" sz="2000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Perfil de Cargo e Ficha Funcional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F89820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 ● ● ●</a:t>
            </a:r>
          </a:p>
          <a:p>
            <a:endParaRPr lang="pt-BR" dirty="0" smtClean="0"/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71" name="Imagem 7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Conhecimentos, Habilidades e Atitudes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462856" y="3070351"/>
            <a:ext cx="214314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0" name="Retângulo de cantos arredondados 9"/>
          <p:cNvSpPr/>
          <p:nvPr/>
        </p:nvSpPr>
        <p:spPr>
          <a:xfrm>
            <a:off x="285720" y="428604"/>
            <a:ext cx="8643998" cy="1428760"/>
          </a:xfrm>
          <a:prstGeom prst="roundRect">
            <a:avLst/>
          </a:prstGeom>
          <a:solidFill>
            <a:srgbClr val="313131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57158" y="571480"/>
            <a:ext cx="8429652" cy="11430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  <a:cs typeface="Arial" pitchFamily="34" charset="0"/>
              </a:rPr>
              <a:t>Administrar e impulsionar a </a:t>
            </a:r>
            <a:r>
              <a:rPr lang="pt-BR" dirty="0" smtClean="0">
                <a:solidFill>
                  <a:srgbClr val="C80000"/>
                </a:solidFill>
                <a:latin typeface="Myriad Pro" pitchFamily="34" charset="0"/>
                <a:cs typeface="Arial" pitchFamily="34" charset="0"/>
              </a:rPr>
              <a:t>mudança</a:t>
            </a:r>
            <a:endParaRPr lang="pt-BR" dirty="0" smtClean="0">
              <a:solidFill>
                <a:srgbClr val="C80000"/>
              </a:solidFill>
              <a:latin typeface="Myriad Pro" pitchFamily="34" charset="0"/>
            </a:endParaRPr>
          </a:p>
        </p:txBody>
      </p:sp>
      <p:pic>
        <p:nvPicPr>
          <p:cNvPr id="12" name="Imagem 11" descr="Mudança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984" y="2143116"/>
            <a:ext cx="5080000" cy="3810000"/>
          </a:xfrm>
          <a:prstGeom prst="rect">
            <a:avLst/>
          </a:prstGeom>
        </p:spPr>
      </p:pic>
      <p:pic>
        <p:nvPicPr>
          <p:cNvPr id="13" name="Imagem 12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Conhecimentos, Habilidades e Atitudes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462856" y="3070351"/>
            <a:ext cx="214314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Conhecimentos, Habilidades e Atitudes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462856" y="3070351"/>
            <a:ext cx="214314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Conhecimentos, Habilidades e Atitudes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462856" y="3070351"/>
            <a:ext cx="214314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de cantos arredondados 26"/>
          <p:cNvSpPr/>
          <p:nvPr/>
        </p:nvSpPr>
        <p:spPr>
          <a:xfrm>
            <a:off x="614363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Índice de Importância do CHA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4697017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6143636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Departamentos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Conhecimentos, Habilidades e Atitudes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462856" y="3070351"/>
            <a:ext cx="214314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de cantos arredondados 26"/>
          <p:cNvSpPr/>
          <p:nvPr/>
        </p:nvSpPr>
        <p:spPr>
          <a:xfrm>
            <a:off x="614363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Índice de Importância do CHA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4697017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Forma 53"/>
          <p:cNvCxnSpPr>
            <a:stCxn id="30" idx="2"/>
            <a:endCxn id="22" idx="1"/>
          </p:cNvCxnSpPr>
          <p:nvPr/>
        </p:nvCxnSpPr>
        <p:spPr>
          <a:xfrm rot="16200000" flipH="1">
            <a:off x="4196951" y="2518165"/>
            <a:ext cx="2964677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143636" y="514351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Funções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6143636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Departamentos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Conhecimentos, Habilidades e Atitudes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462856" y="3070351"/>
            <a:ext cx="214314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de cantos arredondados 26"/>
          <p:cNvSpPr/>
          <p:nvPr/>
        </p:nvSpPr>
        <p:spPr>
          <a:xfrm>
            <a:off x="614363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Índice de Importância do CHA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4697017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Forma 53"/>
          <p:cNvCxnSpPr>
            <a:stCxn id="30" idx="2"/>
            <a:endCxn id="22" idx="1"/>
          </p:cNvCxnSpPr>
          <p:nvPr/>
        </p:nvCxnSpPr>
        <p:spPr>
          <a:xfrm rot="16200000" flipH="1">
            <a:off x="4196951" y="2518165"/>
            <a:ext cx="2964677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Forma 58"/>
          <p:cNvCxnSpPr>
            <a:stCxn id="30" idx="2"/>
            <a:endCxn id="21" idx="1"/>
          </p:cNvCxnSpPr>
          <p:nvPr/>
        </p:nvCxnSpPr>
        <p:spPr>
          <a:xfrm rot="16200000" flipH="1">
            <a:off x="3696885" y="3018231"/>
            <a:ext cx="3964809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46" name="Imagem 4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Funcionários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4" name="Imagem 2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Funcionários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Funcionários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85735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8" name="Forma 27"/>
          <p:cNvCxnSpPr>
            <a:stCxn id="30" idx="2"/>
            <a:endCxn id="18" idx="3"/>
          </p:cNvCxnSpPr>
          <p:nvPr/>
        </p:nvCxnSpPr>
        <p:spPr>
          <a:xfrm rot="5400000">
            <a:off x="4268389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Funcionários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614363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Treinamentos e Desenvolvimentos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4697017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85735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8" name="Forma 27"/>
          <p:cNvCxnSpPr>
            <a:stCxn id="30" idx="2"/>
            <a:endCxn id="18" idx="3"/>
          </p:cNvCxnSpPr>
          <p:nvPr/>
        </p:nvCxnSpPr>
        <p:spPr>
          <a:xfrm rot="5400000">
            <a:off x="4268389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balan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"/>
            <a:ext cx="9144000" cy="675132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0" name="Retângulo de cantos arredondados 9"/>
          <p:cNvSpPr/>
          <p:nvPr/>
        </p:nvSpPr>
        <p:spPr>
          <a:xfrm>
            <a:off x="285720" y="2357430"/>
            <a:ext cx="8643998" cy="1428760"/>
          </a:xfrm>
          <a:prstGeom prst="roundRect">
            <a:avLst/>
          </a:prstGeom>
          <a:solidFill>
            <a:srgbClr val="313131">
              <a:alpha val="8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57158" y="2500306"/>
            <a:ext cx="8429652" cy="114300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Manter políticas </a:t>
            </a:r>
            <a:r>
              <a:rPr lang="pt-BR" sz="3600" dirty="0" smtClean="0">
                <a:solidFill>
                  <a:srgbClr val="269EC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éticas</a:t>
            </a:r>
            <a:r>
              <a:rPr lang="pt-BR" sz="3600" dirty="0" smtClean="0">
                <a:solidFill>
                  <a:schemeClr val="bg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 e comportamento socialmente </a:t>
            </a:r>
            <a:r>
              <a:rPr lang="pt-BR" sz="3600" dirty="0" smtClean="0">
                <a:solidFill>
                  <a:srgbClr val="269EC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responsável</a:t>
            </a:r>
            <a:endParaRPr lang="pt-BR" sz="3600" dirty="0" smtClean="0">
              <a:solidFill>
                <a:srgbClr val="269EC1"/>
              </a:solidFill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Funcionários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614363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Treinamentos e Desenvolvimentos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4697017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85735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185735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Dependentes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8" name="Forma 27"/>
          <p:cNvCxnSpPr>
            <a:stCxn id="30" idx="2"/>
            <a:endCxn id="18" idx="3"/>
          </p:cNvCxnSpPr>
          <p:nvPr/>
        </p:nvCxnSpPr>
        <p:spPr>
          <a:xfrm rot="5400000">
            <a:off x="4268389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Forma 30"/>
          <p:cNvCxnSpPr>
            <a:stCxn id="30" idx="2"/>
            <a:endCxn id="26" idx="3"/>
          </p:cNvCxnSpPr>
          <p:nvPr/>
        </p:nvCxnSpPr>
        <p:spPr>
          <a:xfrm rot="5400000">
            <a:off x="3768323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Funcionários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6143636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614363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Treinamentos e Desenvolvimentos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4697017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Forma 53"/>
          <p:cNvCxnSpPr>
            <a:stCxn id="30" idx="2"/>
            <a:endCxn id="22" idx="1"/>
          </p:cNvCxnSpPr>
          <p:nvPr/>
        </p:nvCxnSpPr>
        <p:spPr>
          <a:xfrm rot="16200000" flipH="1">
            <a:off x="4196951" y="2518165"/>
            <a:ext cx="2964677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85735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185735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Dependentes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8" name="Forma 27"/>
          <p:cNvCxnSpPr>
            <a:stCxn id="30" idx="2"/>
            <a:endCxn id="18" idx="3"/>
          </p:cNvCxnSpPr>
          <p:nvPr/>
        </p:nvCxnSpPr>
        <p:spPr>
          <a:xfrm rot="5400000">
            <a:off x="4268389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Forma 30"/>
          <p:cNvCxnSpPr>
            <a:stCxn id="30" idx="2"/>
            <a:endCxn id="26" idx="3"/>
          </p:cNvCxnSpPr>
          <p:nvPr/>
        </p:nvCxnSpPr>
        <p:spPr>
          <a:xfrm rot="5400000">
            <a:off x="3768323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Funcionários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6143636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614363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Treinamentos e Desenvolvimentos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4697017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Forma 53"/>
          <p:cNvCxnSpPr>
            <a:stCxn id="30" idx="2"/>
            <a:endCxn id="22" idx="1"/>
          </p:cNvCxnSpPr>
          <p:nvPr/>
        </p:nvCxnSpPr>
        <p:spPr>
          <a:xfrm rot="16200000" flipH="1">
            <a:off x="4196951" y="2518165"/>
            <a:ext cx="2964677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85735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1857356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Afastamentos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185735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Dependentes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8" name="Forma 27"/>
          <p:cNvCxnSpPr>
            <a:stCxn id="30" idx="2"/>
            <a:endCxn id="18" idx="3"/>
          </p:cNvCxnSpPr>
          <p:nvPr/>
        </p:nvCxnSpPr>
        <p:spPr>
          <a:xfrm rot="5400000">
            <a:off x="4268389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Forma 30"/>
          <p:cNvCxnSpPr>
            <a:stCxn id="30" idx="2"/>
            <a:endCxn id="26" idx="3"/>
          </p:cNvCxnSpPr>
          <p:nvPr/>
        </p:nvCxnSpPr>
        <p:spPr>
          <a:xfrm rot="5400000">
            <a:off x="3768323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Forma 31"/>
          <p:cNvCxnSpPr>
            <a:stCxn id="30" idx="2"/>
            <a:endCxn id="25" idx="3"/>
          </p:cNvCxnSpPr>
          <p:nvPr/>
        </p:nvCxnSpPr>
        <p:spPr>
          <a:xfrm rot="5400000">
            <a:off x="3268257" y="2518165"/>
            <a:ext cx="2964677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Funcionários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143636" y="514351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Benefícios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6143636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614363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Treinamentos e Desenvolvimentos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4697017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Forma 53"/>
          <p:cNvCxnSpPr>
            <a:stCxn id="30" idx="2"/>
            <a:endCxn id="22" idx="1"/>
          </p:cNvCxnSpPr>
          <p:nvPr/>
        </p:nvCxnSpPr>
        <p:spPr>
          <a:xfrm rot="16200000" flipH="1">
            <a:off x="4196951" y="2518165"/>
            <a:ext cx="2964677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Forma 58"/>
          <p:cNvCxnSpPr>
            <a:stCxn id="30" idx="2"/>
            <a:endCxn id="21" idx="1"/>
          </p:cNvCxnSpPr>
          <p:nvPr/>
        </p:nvCxnSpPr>
        <p:spPr>
          <a:xfrm rot="16200000" flipH="1">
            <a:off x="3696885" y="3018231"/>
            <a:ext cx="3964809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85735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1857356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Afastamentos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185735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Dependentes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8" name="Forma 27"/>
          <p:cNvCxnSpPr>
            <a:stCxn id="30" idx="2"/>
            <a:endCxn id="18" idx="3"/>
          </p:cNvCxnSpPr>
          <p:nvPr/>
        </p:nvCxnSpPr>
        <p:spPr>
          <a:xfrm rot="5400000">
            <a:off x="4268389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Forma 30"/>
          <p:cNvCxnSpPr>
            <a:stCxn id="30" idx="2"/>
            <a:endCxn id="26" idx="3"/>
          </p:cNvCxnSpPr>
          <p:nvPr/>
        </p:nvCxnSpPr>
        <p:spPr>
          <a:xfrm rot="5400000">
            <a:off x="3768323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Forma 31"/>
          <p:cNvCxnSpPr>
            <a:stCxn id="30" idx="2"/>
            <a:endCxn id="25" idx="3"/>
          </p:cNvCxnSpPr>
          <p:nvPr/>
        </p:nvCxnSpPr>
        <p:spPr>
          <a:xfrm rot="5400000">
            <a:off x="3268257" y="2518165"/>
            <a:ext cx="2964677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164307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4000496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Funcionários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614363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6143636" y="514351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Benefícios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6143636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614363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Treinamentos e Desenvolvimentos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5197083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4697017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Forma 53"/>
          <p:cNvCxnSpPr>
            <a:stCxn id="30" idx="2"/>
            <a:endCxn id="22" idx="1"/>
          </p:cNvCxnSpPr>
          <p:nvPr/>
        </p:nvCxnSpPr>
        <p:spPr>
          <a:xfrm rot="16200000" flipH="1">
            <a:off x="4196951" y="2518165"/>
            <a:ext cx="2964677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Forma 58"/>
          <p:cNvCxnSpPr>
            <a:stCxn id="30" idx="2"/>
            <a:endCxn id="21" idx="1"/>
          </p:cNvCxnSpPr>
          <p:nvPr/>
        </p:nvCxnSpPr>
        <p:spPr>
          <a:xfrm rot="16200000" flipH="1">
            <a:off x="3696885" y="3018231"/>
            <a:ext cx="3964809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857356" y="214311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Cargos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1857356" y="414338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Afastamentos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1857356" y="314324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Dependentes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8" name="Forma 27"/>
          <p:cNvCxnSpPr>
            <a:stCxn id="30" idx="2"/>
            <a:endCxn id="18" idx="3"/>
          </p:cNvCxnSpPr>
          <p:nvPr/>
        </p:nvCxnSpPr>
        <p:spPr>
          <a:xfrm rot="5400000">
            <a:off x="4268389" y="1518033"/>
            <a:ext cx="964413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Forma 30"/>
          <p:cNvCxnSpPr>
            <a:stCxn id="30" idx="2"/>
            <a:endCxn id="26" idx="3"/>
          </p:cNvCxnSpPr>
          <p:nvPr/>
        </p:nvCxnSpPr>
        <p:spPr>
          <a:xfrm rot="5400000">
            <a:off x="3768323" y="2018099"/>
            <a:ext cx="1964545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Forma 31"/>
          <p:cNvCxnSpPr>
            <a:stCxn id="30" idx="2"/>
            <a:endCxn id="25" idx="3"/>
          </p:cNvCxnSpPr>
          <p:nvPr/>
        </p:nvCxnSpPr>
        <p:spPr>
          <a:xfrm rot="5400000">
            <a:off x="3268257" y="2518165"/>
            <a:ext cx="2964677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de cantos arredondados 41"/>
          <p:cNvSpPr/>
          <p:nvPr/>
        </p:nvSpPr>
        <p:spPr>
          <a:xfrm>
            <a:off x="1857356" y="5143512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Myriad Pro" pitchFamily="34" charset="0"/>
              </a:rPr>
              <a:t>Ficha </a:t>
            </a:r>
            <a:r>
              <a:rPr lang="pt-BR" sz="1600" dirty="0" err="1" smtClean="0">
                <a:latin typeface="Myriad Pro" pitchFamily="34" charset="0"/>
              </a:rPr>
              <a:t>Admissional</a:t>
            </a:r>
            <a:r>
              <a:rPr lang="pt-BR" sz="1600" dirty="0" smtClean="0">
                <a:latin typeface="Myriad Pro" pitchFamily="34" charset="0"/>
              </a:rPr>
              <a:t>/</a:t>
            </a:r>
            <a:r>
              <a:rPr lang="pt-BR" sz="1600" dirty="0" err="1" smtClean="0">
                <a:latin typeface="Myriad Pro" pitchFamily="34" charset="0"/>
              </a:rPr>
              <a:t>Demissional</a:t>
            </a:r>
            <a:endParaRPr lang="pt-BR" sz="1600" dirty="0">
              <a:latin typeface="Myriad Pro" pitchFamily="34" charset="0"/>
            </a:endParaRPr>
          </a:p>
        </p:txBody>
      </p:sp>
      <p:cxnSp>
        <p:nvCxnSpPr>
          <p:cNvPr id="43" name="Forma 42"/>
          <p:cNvCxnSpPr>
            <a:stCxn id="30" idx="2"/>
            <a:endCxn id="42" idx="3"/>
          </p:cNvCxnSpPr>
          <p:nvPr/>
        </p:nvCxnSpPr>
        <p:spPr>
          <a:xfrm rot="5400000">
            <a:off x="2768191" y="3018231"/>
            <a:ext cx="3964809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1722348" y="1588425"/>
            <a:ext cx="992264" cy="1749"/>
          </a:xfrm>
          <a:prstGeom prst="straightConnector1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1084425"/>
            <a:ext cx="1008000" cy="1008000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Cadastros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2714612" y="150017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Funcionários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571868" y="2071678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Perfil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3571868" y="3357562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Benefícios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571868" y="292893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Salários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571868" y="2500306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" dirty="0" smtClean="0">
                <a:latin typeface="Myriad Pro" pitchFamily="34" charset="0"/>
              </a:rPr>
              <a:t>Treinamentos e Desenvolvimentos</a:t>
            </a:r>
            <a:endParaRPr lang="pt-BR" sz="600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3181488" y="1771298"/>
            <a:ext cx="481504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2967174" y="1985612"/>
            <a:ext cx="910132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Forma 53"/>
          <p:cNvCxnSpPr>
            <a:stCxn id="30" idx="2"/>
            <a:endCxn id="22" idx="1"/>
          </p:cNvCxnSpPr>
          <p:nvPr/>
        </p:nvCxnSpPr>
        <p:spPr>
          <a:xfrm rot="16200000" flipH="1">
            <a:off x="2752860" y="2199926"/>
            <a:ext cx="1338760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Forma 58"/>
          <p:cNvCxnSpPr>
            <a:stCxn id="30" idx="2"/>
            <a:endCxn id="21" idx="1"/>
          </p:cNvCxnSpPr>
          <p:nvPr/>
        </p:nvCxnSpPr>
        <p:spPr>
          <a:xfrm rot="16200000" flipH="1">
            <a:off x="2538546" y="2414240"/>
            <a:ext cx="1767388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857356" y="2071678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Cargos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1857356" y="292893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Afastamentos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1857356" y="2500306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Dependentes</a:t>
            </a:r>
            <a:endParaRPr lang="pt-BR" sz="1000" dirty="0">
              <a:latin typeface="Myriad Pro" pitchFamily="34" charset="0"/>
            </a:endParaRPr>
          </a:p>
        </p:txBody>
      </p:sp>
      <p:cxnSp>
        <p:nvCxnSpPr>
          <p:cNvPr id="28" name="Forma 27"/>
          <p:cNvCxnSpPr>
            <a:stCxn id="30" idx="2"/>
            <a:endCxn id="18" idx="3"/>
          </p:cNvCxnSpPr>
          <p:nvPr/>
        </p:nvCxnSpPr>
        <p:spPr>
          <a:xfrm rot="5400000">
            <a:off x="2882232" y="1771298"/>
            <a:ext cx="481504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Forma 30"/>
          <p:cNvCxnSpPr>
            <a:stCxn id="30" idx="2"/>
            <a:endCxn id="26" idx="3"/>
          </p:cNvCxnSpPr>
          <p:nvPr/>
        </p:nvCxnSpPr>
        <p:spPr>
          <a:xfrm rot="5400000">
            <a:off x="2667918" y="1985612"/>
            <a:ext cx="910132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Forma 31"/>
          <p:cNvCxnSpPr>
            <a:stCxn id="30" idx="2"/>
            <a:endCxn id="25" idx="3"/>
          </p:cNvCxnSpPr>
          <p:nvPr/>
        </p:nvCxnSpPr>
        <p:spPr>
          <a:xfrm rot="5400000">
            <a:off x="2453604" y="2199926"/>
            <a:ext cx="1338760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de cantos arredondados 39"/>
          <p:cNvSpPr/>
          <p:nvPr/>
        </p:nvSpPr>
        <p:spPr>
          <a:xfrm>
            <a:off x="1857356" y="3357562"/>
            <a:ext cx="1116000" cy="18000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" dirty="0" smtClean="0">
                <a:latin typeface="Myriad Pro" pitchFamily="34" charset="0"/>
              </a:rPr>
              <a:t>Ficha </a:t>
            </a:r>
            <a:r>
              <a:rPr lang="pt-BR" sz="600" dirty="0" err="1" smtClean="0">
                <a:latin typeface="Myriad Pro" pitchFamily="34" charset="0"/>
              </a:rPr>
              <a:t>Admissional</a:t>
            </a:r>
            <a:r>
              <a:rPr lang="pt-BR" sz="600" dirty="0" smtClean="0">
                <a:latin typeface="Myriad Pro" pitchFamily="34" charset="0"/>
              </a:rPr>
              <a:t>/</a:t>
            </a:r>
            <a:r>
              <a:rPr lang="pt-BR" sz="600" dirty="0" err="1" smtClean="0">
                <a:latin typeface="Myriad Pro" pitchFamily="34" charset="0"/>
              </a:rPr>
              <a:t>Demissional</a:t>
            </a:r>
            <a:endParaRPr lang="pt-BR" sz="600" dirty="0">
              <a:latin typeface="Myriad Pro" pitchFamily="34" charset="0"/>
            </a:endParaRPr>
          </a:p>
        </p:txBody>
      </p:sp>
      <p:cxnSp>
        <p:nvCxnSpPr>
          <p:cNvPr id="41" name="Forma 40"/>
          <p:cNvCxnSpPr>
            <a:stCxn id="30" idx="2"/>
            <a:endCxn id="40" idx="3"/>
          </p:cNvCxnSpPr>
          <p:nvPr/>
        </p:nvCxnSpPr>
        <p:spPr>
          <a:xfrm rot="5400000">
            <a:off x="2239290" y="2414240"/>
            <a:ext cx="1767388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Imagem 4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1722348" y="1588425"/>
            <a:ext cx="992264" cy="1749"/>
          </a:xfrm>
          <a:prstGeom prst="straightConnector1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1084425"/>
            <a:ext cx="1008000" cy="1008000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Cadastros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2714612" y="150017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Funcionários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571868" y="2071678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Perfil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3571868" y="3357562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Benefícios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571868" y="292893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Salários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571868" y="2500306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" dirty="0" smtClean="0">
                <a:latin typeface="Myriad Pro" pitchFamily="34" charset="0"/>
              </a:rPr>
              <a:t>Treinamentos e Desenvolvimentos</a:t>
            </a:r>
            <a:endParaRPr lang="pt-BR" sz="600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3181488" y="1771298"/>
            <a:ext cx="481504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2967174" y="1985612"/>
            <a:ext cx="910132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Forma 53"/>
          <p:cNvCxnSpPr>
            <a:stCxn id="30" idx="2"/>
            <a:endCxn id="22" idx="1"/>
          </p:cNvCxnSpPr>
          <p:nvPr/>
        </p:nvCxnSpPr>
        <p:spPr>
          <a:xfrm rot="16200000" flipH="1">
            <a:off x="2752860" y="2199926"/>
            <a:ext cx="1338760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Forma 58"/>
          <p:cNvCxnSpPr>
            <a:stCxn id="30" idx="2"/>
            <a:endCxn id="21" idx="1"/>
          </p:cNvCxnSpPr>
          <p:nvPr/>
        </p:nvCxnSpPr>
        <p:spPr>
          <a:xfrm rot="16200000" flipH="1">
            <a:off x="2538546" y="2414240"/>
            <a:ext cx="1767388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857356" y="2071678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Cargos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1857356" y="292893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Afastamentos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1857356" y="2500306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Dependentes</a:t>
            </a:r>
            <a:endParaRPr lang="pt-BR" sz="1000" dirty="0">
              <a:latin typeface="Myriad Pro" pitchFamily="34" charset="0"/>
            </a:endParaRPr>
          </a:p>
        </p:txBody>
      </p:sp>
      <p:cxnSp>
        <p:nvCxnSpPr>
          <p:cNvPr id="28" name="Forma 27"/>
          <p:cNvCxnSpPr>
            <a:stCxn id="30" idx="2"/>
            <a:endCxn id="18" idx="3"/>
          </p:cNvCxnSpPr>
          <p:nvPr/>
        </p:nvCxnSpPr>
        <p:spPr>
          <a:xfrm rot="5400000">
            <a:off x="2882232" y="1771298"/>
            <a:ext cx="481504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Forma 30"/>
          <p:cNvCxnSpPr>
            <a:stCxn id="30" idx="2"/>
            <a:endCxn id="26" idx="3"/>
          </p:cNvCxnSpPr>
          <p:nvPr/>
        </p:nvCxnSpPr>
        <p:spPr>
          <a:xfrm rot="5400000">
            <a:off x="2667918" y="1985612"/>
            <a:ext cx="910132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Forma 31"/>
          <p:cNvCxnSpPr>
            <a:stCxn id="30" idx="2"/>
            <a:endCxn id="25" idx="3"/>
          </p:cNvCxnSpPr>
          <p:nvPr/>
        </p:nvCxnSpPr>
        <p:spPr>
          <a:xfrm rot="5400000">
            <a:off x="2453604" y="2199926"/>
            <a:ext cx="1338760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have direita 33"/>
          <p:cNvSpPr/>
          <p:nvPr/>
        </p:nvSpPr>
        <p:spPr>
          <a:xfrm>
            <a:off x="4786314" y="928670"/>
            <a:ext cx="1214446" cy="3357586"/>
          </a:xfrm>
          <a:prstGeom prst="rightBrac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de cantos arredondados 39"/>
          <p:cNvSpPr/>
          <p:nvPr/>
        </p:nvSpPr>
        <p:spPr>
          <a:xfrm>
            <a:off x="1857356" y="3357562"/>
            <a:ext cx="1116000" cy="18000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" dirty="0" smtClean="0">
                <a:latin typeface="Myriad Pro" pitchFamily="34" charset="0"/>
              </a:rPr>
              <a:t>Ficha </a:t>
            </a:r>
            <a:r>
              <a:rPr lang="pt-BR" sz="600" dirty="0" err="1" smtClean="0">
                <a:latin typeface="Myriad Pro" pitchFamily="34" charset="0"/>
              </a:rPr>
              <a:t>Admissional</a:t>
            </a:r>
            <a:r>
              <a:rPr lang="pt-BR" sz="600" dirty="0" smtClean="0">
                <a:latin typeface="Myriad Pro" pitchFamily="34" charset="0"/>
              </a:rPr>
              <a:t>/</a:t>
            </a:r>
            <a:r>
              <a:rPr lang="pt-BR" sz="600" dirty="0" err="1" smtClean="0">
                <a:latin typeface="Myriad Pro" pitchFamily="34" charset="0"/>
              </a:rPr>
              <a:t>Demissional</a:t>
            </a:r>
            <a:endParaRPr lang="pt-BR" sz="600" dirty="0">
              <a:latin typeface="Myriad Pro" pitchFamily="34" charset="0"/>
            </a:endParaRPr>
          </a:p>
        </p:txBody>
      </p:sp>
      <p:cxnSp>
        <p:nvCxnSpPr>
          <p:cNvPr id="41" name="Forma 40"/>
          <p:cNvCxnSpPr>
            <a:stCxn id="30" idx="2"/>
            <a:endCxn id="40" idx="3"/>
          </p:cNvCxnSpPr>
          <p:nvPr/>
        </p:nvCxnSpPr>
        <p:spPr>
          <a:xfrm rot="5400000">
            <a:off x="2239290" y="2414240"/>
            <a:ext cx="1767388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1722348" y="1588425"/>
            <a:ext cx="992264" cy="1749"/>
          </a:xfrm>
          <a:prstGeom prst="straightConnector1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1084425"/>
            <a:ext cx="1008000" cy="1008000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Cadastros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2714612" y="150017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Funcionários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571868" y="2071678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Perfil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3571868" y="3357562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Benefícios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571868" y="292893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Salários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571868" y="2500306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" dirty="0" smtClean="0">
                <a:latin typeface="Myriad Pro" pitchFamily="34" charset="0"/>
              </a:rPr>
              <a:t>Treinamentos e Desenvolvimentos</a:t>
            </a:r>
            <a:endParaRPr lang="pt-BR" sz="600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3181488" y="1771298"/>
            <a:ext cx="481504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2967174" y="1985612"/>
            <a:ext cx="910132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Forma 53"/>
          <p:cNvCxnSpPr>
            <a:stCxn id="30" idx="2"/>
            <a:endCxn id="22" idx="1"/>
          </p:cNvCxnSpPr>
          <p:nvPr/>
        </p:nvCxnSpPr>
        <p:spPr>
          <a:xfrm rot="16200000" flipH="1">
            <a:off x="2752860" y="2199926"/>
            <a:ext cx="1338760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Forma 58"/>
          <p:cNvCxnSpPr>
            <a:stCxn id="30" idx="2"/>
            <a:endCxn id="21" idx="1"/>
          </p:cNvCxnSpPr>
          <p:nvPr/>
        </p:nvCxnSpPr>
        <p:spPr>
          <a:xfrm rot="16200000" flipH="1">
            <a:off x="2538546" y="2414240"/>
            <a:ext cx="1767388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857356" y="2071678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Cargos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1857356" y="292893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Afastamentos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1857356" y="2500306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Dependentes</a:t>
            </a:r>
            <a:endParaRPr lang="pt-BR" sz="1000" dirty="0">
              <a:latin typeface="Myriad Pro" pitchFamily="34" charset="0"/>
            </a:endParaRPr>
          </a:p>
        </p:txBody>
      </p:sp>
      <p:cxnSp>
        <p:nvCxnSpPr>
          <p:cNvPr id="28" name="Forma 27"/>
          <p:cNvCxnSpPr>
            <a:stCxn id="30" idx="2"/>
            <a:endCxn id="18" idx="3"/>
          </p:cNvCxnSpPr>
          <p:nvPr/>
        </p:nvCxnSpPr>
        <p:spPr>
          <a:xfrm rot="5400000">
            <a:off x="2882232" y="1771298"/>
            <a:ext cx="481504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Forma 30"/>
          <p:cNvCxnSpPr>
            <a:stCxn id="30" idx="2"/>
            <a:endCxn id="26" idx="3"/>
          </p:cNvCxnSpPr>
          <p:nvPr/>
        </p:nvCxnSpPr>
        <p:spPr>
          <a:xfrm rot="5400000">
            <a:off x="2667918" y="1985612"/>
            <a:ext cx="910132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Forma 31"/>
          <p:cNvCxnSpPr>
            <a:stCxn id="30" idx="2"/>
            <a:endCxn id="25" idx="3"/>
          </p:cNvCxnSpPr>
          <p:nvPr/>
        </p:nvCxnSpPr>
        <p:spPr>
          <a:xfrm rot="5400000">
            <a:off x="2453604" y="2199926"/>
            <a:ext cx="1338760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have direita 33"/>
          <p:cNvSpPr/>
          <p:nvPr/>
        </p:nvSpPr>
        <p:spPr>
          <a:xfrm>
            <a:off x="4786314" y="928670"/>
            <a:ext cx="1214446" cy="3357586"/>
          </a:xfrm>
          <a:prstGeom prst="rightBrac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215074" y="228599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Ficha Funcional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40" name="Retângulo de cantos arredondados 39"/>
          <p:cNvSpPr/>
          <p:nvPr/>
        </p:nvSpPr>
        <p:spPr>
          <a:xfrm>
            <a:off x="1857356" y="3357562"/>
            <a:ext cx="1116000" cy="18000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" dirty="0" smtClean="0">
                <a:latin typeface="Myriad Pro" pitchFamily="34" charset="0"/>
              </a:rPr>
              <a:t>Ficha </a:t>
            </a:r>
            <a:r>
              <a:rPr lang="pt-BR" sz="600" dirty="0" err="1" smtClean="0">
                <a:latin typeface="Myriad Pro" pitchFamily="34" charset="0"/>
              </a:rPr>
              <a:t>Admissional</a:t>
            </a:r>
            <a:r>
              <a:rPr lang="pt-BR" sz="600" dirty="0" smtClean="0">
                <a:latin typeface="Myriad Pro" pitchFamily="34" charset="0"/>
              </a:rPr>
              <a:t>/</a:t>
            </a:r>
            <a:r>
              <a:rPr lang="pt-BR" sz="600" dirty="0" err="1" smtClean="0">
                <a:latin typeface="Myriad Pro" pitchFamily="34" charset="0"/>
              </a:rPr>
              <a:t>Demissional</a:t>
            </a:r>
            <a:endParaRPr lang="pt-BR" sz="600" dirty="0">
              <a:latin typeface="Myriad Pro" pitchFamily="34" charset="0"/>
            </a:endParaRPr>
          </a:p>
        </p:txBody>
      </p:sp>
      <p:cxnSp>
        <p:nvCxnSpPr>
          <p:cNvPr id="41" name="Forma 40"/>
          <p:cNvCxnSpPr>
            <a:stCxn id="30" idx="2"/>
            <a:endCxn id="40" idx="3"/>
          </p:cNvCxnSpPr>
          <p:nvPr/>
        </p:nvCxnSpPr>
        <p:spPr>
          <a:xfrm rot="5400000">
            <a:off x="2239290" y="2414240"/>
            <a:ext cx="1767388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1722348" y="1588425"/>
            <a:ext cx="992264" cy="1749"/>
          </a:xfrm>
          <a:prstGeom prst="straightConnector1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1084425"/>
            <a:ext cx="1008000" cy="1008000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Cadastros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2714612" y="150017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Funcionários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3571868" y="2071678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Perfil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1" name="Retângulo de cantos arredondados 20"/>
          <p:cNvSpPr/>
          <p:nvPr/>
        </p:nvSpPr>
        <p:spPr>
          <a:xfrm>
            <a:off x="3571868" y="3357562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Benefícios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3571868" y="292893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Salários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3571868" y="2500306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" dirty="0" smtClean="0">
                <a:latin typeface="Myriad Pro" pitchFamily="34" charset="0"/>
              </a:rPr>
              <a:t>Treinamentos e Desenvolvimentos</a:t>
            </a:r>
            <a:endParaRPr lang="pt-BR" sz="600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stCxn id="30" idx="2"/>
            <a:endCxn id="19" idx="1"/>
          </p:cNvCxnSpPr>
          <p:nvPr/>
        </p:nvCxnSpPr>
        <p:spPr>
          <a:xfrm rot="16200000" flipH="1">
            <a:off x="3181488" y="1771298"/>
            <a:ext cx="481504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stCxn id="30" idx="2"/>
            <a:endCxn id="27" idx="1"/>
          </p:cNvCxnSpPr>
          <p:nvPr/>
        </p:nvCxnSpPr>
        <p:spPr>
          <a:xfrm rot="16200000" flipH="1">
            <a:off x="2967174" y="1985612"/>
            <a:ext cx="910132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Forma 53"/>
          <p:cNvCxnSpPr>
            <a:stCxn id="30" idx="2"/>
            <a:endCxn id="22" idx="1"/>
          </p:cNvCxnSpPr>
          <p:nvPr/>
        </p:nvCxnSpPr>
        <p:spPr>
          <a:xfrm rot="16200000" flipH="1">
            <a:off x="2752860" y="2199926"/>
            <a:ext cx="1338760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Forma 58"/>
          <p:cNvCxnSpPr>
            <a:stCxn id="30" idx="2"/>
            <a:endCxn id="21" idx="1"/>
          </p:cNvCxnSpPr>
          <p:nvPr/>
        </p:nvCxnSpPr>
        <p:spPr>
          <a:xfrm rot="16200000" flipH="1">
            <a:off x="2538546" y="2414240"/>
            <a:ext cx="1767388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857356" y="2071678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Cargos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1857356" y="2928934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Afastamentos</a:t>
            </a:r>
            <a:endParaRPr lang="pt-BR" sz="1000" dirty="0">
              <a:latin typeface="Myriad Pro" pitchFamily="34" charset="0"/>
            </a:endParaRPr>
          </a:p>
        </p:txBody>
      </p:sp>
      <p:sp>
        <p:nvSpPr>
          <p:cNvPr id="26" name="Retângulo de cantos arredondados 25"/>
          <p:cNvSpPr/>
          <p:nvPr/>
        </p:nvSpPr>
        <p:spPr>
          <a:xfrm>
            <a:off x="1857356" y="2500306"/>
            <a:ext cx="1116000" cy="1800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000" dirty="0" smtClean="0">
                <a:latin typeface="Myriad Pro" pitchFamily="34" charset="0"/>
              </a:rPr>
              <a:t>Dependentes</a:t>
            </a:r>
            <a:endParaRPr lang="pt-BR" sz="1000" dirty="0">
              <a:latin typeface="Myriad Pro" pitchFamily="34" charset="0"/>
            </a:endParaRPr>
          </a:p>
        </p:txBody>
      </p:sp>
      <p:cxnSp>
        <p:nvCxnSpPr>
          <p:cNvPr id="28" name="Forma 27"/>
          <p:cNvCxnSpPr>
            <a:stCxn id="30" idx="2"/>
            <a:endCxn id="18" idx="3"/>
          </p:cNvCxnSpPr>
          <p:nvPr/>
        </p:nvCxnSpPr>
        <p:spPr>
          <a:xfrm rot="5400000">
            <a:off x="2882232" y="1771298"/>
            <a:ext cx="481504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Forma 30"/>
          <p:cNvCxnSpPr>
            <a:stCxn id="30" idx="2"/>
            <a:endCxn id="26" idx="3"/>
          </p:cNvCxnSpPr>
          <p:nvPr/>
        </p:nvCxnSpPr>
        <p:spPr>
          <a:xfrm rot="5400000">
            <a:off x="2667918" y="1985612"/>
            <a:ext cx="910132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Forma 31"/>
          <p:cNvCxnSpPr>
            <a:stCxn id="30" idx="2"/>
            <a:endCxn id="25" idx="3"/>
          </p:cNvCxnSpPr>
          <p:nvPr/>
        </p:nvCxnSpPr>
        <p:spPr>
          <a:xfrm rot="5400000">
            <a:off x="2453604" y="2199926"/>
            <a:ext cx="1338760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have direita 33"/>
          <p:cNvSpPr/>
          <p:nvPr/>
        </p:nvSpPr>
        <p:spPr>
          <a:xfrm>
            <a:off x="4786314" y="928670"/>
            <a:ext cx="1214446" cy="3357586"/>
          </a:xfrm>
          <a:prstGeom prst="rightBrac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215074" y="228599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Ficha Funcional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6" name="Retângulo de cantos arredondados 35"/>
          <p:cNvSpPr/>
          <p:nvPr/>
        </p:nvSpPr>
        <p:spPr>
          <a:xfrm>
            <a:off x="6215074" y="3786190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Impressão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7" name="Conector de seta reta 36"/>
          <p:cNvCxnSpPr>
            <a:stCxn id="35" idx="2"/>
            <a:endCxn id="36" idx="0"/>
          </p:cNvCxnSpPr>
          <p:nvPr/>
        </p:nvCxnSpPr>
        <p:spPr>
          <a:xfrm rot="5400000">
            <a:off x="7000892" y="3357562"/>
            <a:ext cx="85725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de cantos arredondados 39"/>
          <p:cNvSpPr/>
          <p:nvPr/>
        </p:nvSpPr>
        <p:spPr>
          <a:xfrm>
            <a:off x="1857356" y="3357562"/>
            <a:ext cx="1116000" cy="18000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600" dirty="0" smtClean="0">
                <a:latin typeface="Myriad Pro" pitchFamily="34" charset="0"/>
              </a:rPr>
              <a:t>Ficha </a:t>
            </a:r>
            <a:r>
              <a:rPr lang="pt-BR" sz="600" dirty="0" err="1" smtClean="0">
                <a:latin typeface="Myriad Pro" pitchFamily="34" charset="0"/>
              </a:rPr>
              <a:t>Admissional</a:t>
            </a:r>
            <a:r>
              <a:rPr lang="pt-BR" sz="600" dirty="0" smtClean="0">
                <a:latin typeface="Myriad Pro" pitchFamily="34" charset="0"/>
              </a:rPr>
              <a:t>/</a:t>
            </a:r>
            <a:r>
              <a:rPr lang="pt-BR" sz="600" dirty="0" err="1" smtClean="0">
                <a:latin typeface="Myriad Pro" pitchFamily="34" charset="0"/>
              </a:rPr>
              <a:t>Demissional</a:t>
            </a:r>
            <a:endParaRPr lang="pt-BR" sz="600" dirty="0">
              <a:latin typeface="Myriad Pro" pitchFamily="34" charset="0"/>
            </a:endParaRPr>
          </a:p>
        </p:txBody>
      </p:sp>
      <p:cxnSp>
        <p:nvCxnSpPr>
          <p:cNvPr id="41" name="Forma 40"/>
          <p:cNvCxnSpPr>
            <a:stCxn id="30" idx="2"/>
            <a:endCxn id="40" idx="3"/>
          </p:cNvCxnSpPr>
          <p:nvPr/>
        </p:nvCxnSpPr>
        <p:spPr>
          <a:xfrm rot="5400000">
            <a:off x="2239290" y="2414240"/>
            <a:ext cx="1767388" cy="299256"/>
          </a:xfrm>
          <a:prstGeom prst="bentConnector2">
            <a:avLst/>
          </a:prstGeom>
          <a:ln w="254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Recrutamento e Seleção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F89820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 ● ● ●</a:t>
            </a:r>
          </a:p>
          <a:p>
            <a:endParaRPr lang="pt-BR" dirty="0" smtClean="0"/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recrutament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46" y="3095648"/>
            <a:ext cx="4826000" cy="36195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185736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Recrutamento e Seleção</a:t>
            </a:r>
            <a:endParaRPr lang="pt-BR" sz="60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7" name="Elipse 6"/>
          <p:cNvSpPr/>
          <p:nvPr/>
        </p:nvSpPr>
        <p:spPr>
          <a:xfrm>
            <a:off x="5643570" y="214290"/>
            <a:ext cx="428628" cy="428628"/>
          </a:xfrm>
          <a:prstGeom prst="ellipse">
            <a:avLst/>
          </a:prstGeom>
          <a:noFill/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rgbClr val="313131"/>
                </a:solidFill>
                <a:latin typeface="Myriad Pro" pitchFamily="34" charset="0"/>
              </a:rPr>
              <a:t>1</a:t>
            </a:r>
            <a:endParaRPr lang="pt-BR" sz="24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6215074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2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6786578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3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7358082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4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7929586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5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8501090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6</a:t>
            </a:r>
            <a:endParaRPr lang="pt-BR" sz="2400" dirty="0">
              <a:latin typeface="Myriad Pro" pitchFamily="34" charset="0"/>
            </a:endParaRPr>
          </a:p>
        </p:txBody>
      </p:sp>
      <p:pic>
        <p:nvPicPr>
          <p:cNvPr id="15" name="Imagem 14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77" name="Imagem 7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271462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1177236" y="2355971"/>
            <a:ext cx="71438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Forma 73"/>
          <p:cNvCxnSpPr>
            <a:endCxn id="73" idx="1"/>
          </p:cNvCxnSpPr>
          <p:nvPr/>
        </p:nvCxnSpPr>
        <p:spPr>
          <a:xfrm rot="16200000" flipH="1">
            <a:off x="608652" y="3106071"/>
            <a:ext cx="1035849" cy="68157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271462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1177236" y="2355971"/>
            <a:ext cx="71438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de cantos arredondados 72"/>
          <p:cNvSpPr/>
          <p:nvPr/>
        </p:nvSpPr>
        <p:spPr>
          <a:xfrm>
            <a:off x="1467365" y="364331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Busca Avançada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Forma 73"/>
          <p:cNvCxnSpPr>
            <a:endCxn id="73" idx="1"/>
          </p:cNvCxnSpPr>
          <p:nvPr/>
        </p:nvCxnSpPr>
        <p:spPr>
          <a:xfrm rot="16200000" flipH="1">
            <a:off x="608652" y="3106071"/>
            <a:ext cx="1035849" cy="68157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271462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1177236" y="2355971"/>
            <a:ext cx="71438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tângulo de cantos arredondados 59"/>
          <p:cNvSpPr/>
          <p:nvPr/>
        </p:nvSpPr>
        <p:spPr>
          <a:xfrm>
            <a:off x="1467366" y="4500570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de Desempenho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2" name="Forma 61"/>
          <p:cNvCxnSpPr>
            <a:endCxn id="60" idx="1"/>
          </p:cNvCxnSpPr>
          <p:nvPr/>
        </p:nvCxnSpPr>
        <p:spPr>
          <a:xfrm rot="16200000" flipH="1">
            <a:off x="394337" y="3749011"/>
            <a:ext cx="1464479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de cantos arredondados 72"/>
          <p:cNvSpPr/>
          <p:nvPr/>
        </p:nvSpPr>
        <p:spPr>
          <a:xfrm>
            <a:off x="1467365" y="364331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Busca Avançada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Forma 73"/>
          <p:cNvCxnSpPr>
            <a:endCxn id="73" idx="1"/>
          </p:cNvCxnSpPr>
          <p:nvPr/>
        </p:nvCxnSpPr>
        <p:spPr>
          <a:xfrm rot="16200000" flipH="1">
            <a:off x="608652" y="3106071"/>
            <a:ext cx="1035849" cy="68157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271462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1177236" y="2355971"/>
            <a:ext cx="71438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467366" y="535782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Currículo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0" name="Retângulo de cantos arredondados 59"/>
          <p:cNvSpPr/>
          <p:nvPr/>
        </p:nvSpPr>
        <p:spPr>
          <a:xfrm>
            <a:off x="1467366" y="4500570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de Desempenho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2" name="Forma 61"/>
          <p:cNvCxnSpPr>
            <a:endCxn id="60" idx="1"/>
          </p:cNvCxnSpPr>
          <p:nvPr/>
        </p:nvCxnSpPr>
        <p:spPr>
          <a:xfrm rot="16200000" flipH="1">
            <a:off x="394337" y="3749011"/>
            <a:ext cx="1464479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Forma 64"/>
          <p:cNvCxnSpPr>
            <a:endCxn id="18" idx="1"/>
          </p:cNvCxnSpPr>
          <p:nvPr/>
        </p:nvCxnSpPr>
        <p:spPr>
          <a:xfrm rot="16200000" flipH="1">
            <a:off x="-34291" y="4177639"/>
            <a:ext cx="2321735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de cantos arredondados 72"/>
          <p:cNvSpPr/>
          <p:nvPr/>
        </p:nvSpPr>
        <p:spPr>
          <a:xfrm>
            <a:off x="1467365" y="364331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Busca Avançada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Forma 73"/>
          <p:cNvCxnSpPr>
            <a:endCxn id="73" idx="1"/>
          </p:cNvCxnSpPr>
          <p:nvPr/>
        </p:nvCxnSpPr>
        <p:spPr>
          <a:xfrm rot="16200000" flipH="1">
            <a:off x="608652" y="3106071"/>
            <a:ext cx="1035849" cy="68157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785818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143240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Processo Seletivo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271462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1177236" y="2355971"/>
            <a:ext cx="71438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467366" y="535782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Currículo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0" name="Retângulo de cantos arredondados 59"/>
          <p:cNvSpPr/>
          <p:nvPr/>
        </p:nvSpPr>
        <p:spPr>
          <a:xfrm>
            <a:off x="1467366" y="4500570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de Desempenho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2" name="Forma 61"/>
          <p:cNvCxnSpPr>
            <a:endCxn id="60" idx="1"/>
          </p:cNvCxnSpPr>
          <p:nvPr/>
        </p:nvCxnSpPr>
        <p:spPr>
          <a:xfrm rot="16200000" flipH="1">
            <a:off x="394337" y="3749011"/>
            <a:ext cx="1464479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Forma 64"/>
          <p:cNvCxnSpPr>
            <a:endCxn id="18" idx="1"/>
          </p:cNvCxnSpPr>
          <p:nvPr/>
        </p:nvCxnSpPr>
        <p:spPr>
          <a:xfrm rot="16200000" flipH="1">
            <a:off x="-34291" y="4177639"/>
            <a:ext cx="2321735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de cantos arredondados 72"/>
          <p:cNvSpPr/>
          <p:nvPr/>
        </p:nvSpPr>
        <p:spPr>
          <a:xfrm>
            <a:off x="1467365" y="364331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Busca Avançada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Forma 73"/>
          <p:cNvCxnSpPr>
            <a:endCxn id="73" idx="1"/>
          </p:cNvCxnSpPr>
          <p:nvPr/>
        </p:nvCxnSpPr>
        <p:spPr>
          <a:xfrm rot="16200000" flipH="1">
            <a:off x="608652" y="3106071"/>
            <a:ext cx="1035849" cy="68157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785818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143240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Processo Seletivo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5286380" y="171448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Geral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271462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1177236" y="2355971"/>
            <a:ext cx="71438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4732736" y="1482314"/>
            <a:ext cx="535785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467366" y="535782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Currículo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0" name="Retângulo de cantos arredondados 59"/>
          <p:cNvSpPr/>
          <p:nvPr/>
        </p:nvSpPr>
        <p:spPr>
          <a:xfrm>
            <a:off x="1467366" y="4500570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de Desempenho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2" name="Forma 61"/>
          <p:cNvCxnSpPr>
            <a:endCxn id="60" idx="1"/>
          </p:cNvCxnSpPr>
          <p:nvPr/>
        </p:nvCxnSpPr>
        <p:spPr>
          <a:xfrm rot="16200000" flipH="1">
            <a:off x="394337" y="3749011"/>
            <a:ext cx="1464479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Forma 64"/>
          <p:cNvCxnSpPr>
            <a:endCxn id="18" idx="1"/>
          </p:cNvCxnSpPr>
          <p:nvPr/>
        </p:nvCxnSpPr>
        <p:spPr>
          <a:xfrm rot="16200000" flipH="1">
            <a:off x="-34291" y="4177639"/>
            <a:ext cx="2321735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de cantos arredondados 72"/>
          <p:cNvSpPr/>
          <p:nvPr/>
        </p:nvSpPr>
        <p:spPr>
          <a:xfrm>
            <a:off x="1467365" y="364331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Busca Avançada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Forma 73"/>
          <p:cNvCxnSpPr>
            <a:endCxn id="73" idx="1"/>
          </p:cNvCxnSpPr>
          <p:nvPr/>
        </p:nvCxnSpPr>
        <p:spPr>
          <a:xfrm rot="16200000" flipH="1">
            <a:off x="608652" y="3106071"/>
            <a:ext cx="1035849" cy="68157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785818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143240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Processo Seletivo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5286380" y="171448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Geral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271462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1177236" y="2355971"/>
            <a:ext cx="71438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4732736" y="1482314"/>
            <a:ext cx="535785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467366" y="535782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Currículo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0" name="Retângulo de cantos arredondados 59"/>
          <p:cNvSpPr/>
          <p:nvPr/>
        </p:nvSpPr>
        <p:spPr>
          <a:xfrm>
            <a:off x="1467366" y="4500570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de Desempenho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2" name="Forma 61"/>
          <p:cNvCxnSpPr>
            <a:endCxn id="60" idx="1"/>
          </p:cNvCxnSpPr>
          <p:nvPr/>
        </p:nvCxnSpPr>
        <p:spPr>
          <a:xfrm rot="16200000" flipH="1">
            <a:off x="394337" y="3749011"/>
            <a:ext cx="1464479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Forma 64"/>
          <p:cNvCxnSpPr>
            <a:endCxn id="18" idx="1"/>
          </p:cNvCxnSpPr>
          <p:nvPr/>
        </p:nvCxnSpPr>
        <p:spPr>
          <a:xfrm rot="16200000" flipH="1">
            <a:off x="-34291" y="4177639"/>
            <a:ext cx="2321735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de cantos arredondados 67"/>
          <p:cNvSpPr/>
          <p:nvPr/>
        </p:nvSpPr>
        <p:spPr>
          <a:xfrm>
            <a:off x="5286380" y="257174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Vagas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9" name="Forma 68"/>
          <p:cNvCxnSpPr>
            <a:endCxn id="68" idx="1"/>
          </p:cNvCxnSpPr>
          <p:nvPr/>
        </p:nvCxnSpPr>
        <p:spPr>
          <a:xfrm rot="16200000" flipH="1">
            <a:off x="4304108" y="1910942"/>
            <a:ext cx="1393041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de cantos arredondados 72"/>
          <p:cNvSpPr/>
          <p:nvPr/>
        </p:nvSpPr>
        <p:spPr>
          <a:xfrm>
            <a:off x="1467365" y="364331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Busca Avançada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Forma 73"/>
          <p:cNvCxnSpPr>
            <a:endCxn id="73" idx="1"/>
          </p:cNvCxnSpPr>
          <p:nvPr/>
        </p:nvCxnSpPr>
        <p:spPr>
          <a:xfrm rot="16200000" flipH="1">
            <a:off x="608652" y="3106071"/>
            <a:ext cx="1035849" cy="68157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785818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143240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Processo Seletivo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5286380" y="171448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Geral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271462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1177236" y="2355971"/>
            <a:ext cx="71438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de cantos arredondados 26"/>
          <p:cNvSpPr/>
          <p:nvPr/>
        </p:nvSpPr>
        <p:spPr>
          <a:xfrm>
            <a:off x="5286380" y="342900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Etapas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4732736" y="1482314"/>
            <a:ext cx="535785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endCxn id="27" idx="1"/>
          </p:cNvCxnSpPr>
          <p:nvPr/>
        </p:nvCxnSpPr>
        <p:spPr>
          <a:xfrm rot="16200000" flipH="1">
            <a:off x="3875480" y="2339570"/>
            <a:ext cx="2250297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467366" y="535782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Currículo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0" name="Retângulo de cantos arredondados 59"/>
          <p:cNvSpPr/>
          <p:nvPr/>
        </p:nvSpPr>
        <p:spPr>
          <a:xfrm>
            <a:off x="1467366" y="4500570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de Desempenho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2" name="Forma 61"/>
          <p:cNvCxnSpPr>
            <a:endCxn id="60" idx="1"/>
          </p:cNvCxnSpPr>
          <p:nvPr/>
        </p:nvCxnSpPr>
        <p:spPr>
          <a:xfrm rot="16200000" flipH="1">
            <a:off x="394337" y="3749011"/>
            <a:ext cx="1464479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Forma 64"/>
          <p:cNvCxnSpPr>
            <a:endCxn id="18" idx="1"/>
          </p:cNvCxnSpPr>
          <p:nvPr/>
        </p:nvCxnSpPr>
        <p:spPr>
          <a:xfrm rot="16200000" flipH="1">
            <a:off x="-34291" y="4177639"/>
            <a:ext cx="2321735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de cantos arredondados 67"/>
          <p:cNvSpPr/>
          <p:nvPr/>
        </p:nvSpPr>
        <p:spPr>
          <a:xfrm>
            <a:off x="5286380" y="257174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Vagas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9" name="Forma 68"/>
          <p:cNvCxnSpPr>
            <a:endCxn id="68" idx="1"/>
          </p:cNvCxnSpPr>
          <p:nvPr/>
        </p:nvCxnSpPr>
        <p:spPr>
          <a:xfrm rot="16200000" flipH="1">
            <a:off x="4304108" y="1910942"/>
            <a:ext cx="1393041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de cantos arredondados 72"/>
          <p:cNvSpPr/>
          <p:nvPr/>
        </p:nvSpPr>
        <p:spPr>
          <a:xfrm>
            <a:off x="1467365" y="364331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Busca Avançada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Forma 73"/>
          <p:cNvCxnSpPr>
            <a:endCxn id="73" idx="1"/>
          </p:cNvCxnSpPr>
          <p:nvPr/>
        </p:nvCxnSpPr>
        <p:spPr>
          <a:xfrm rot="16200000" flipH="1">
            <a:off x="608652" y="3106071"/>
            <a:ext cx="1035849" cy="68157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Forma 35"/>
          <p:cNvCxnSpPr>
            <a:endCxn id="34" idx="1"/>
          </p:cNvCxnSpPr>
          <p:nvPr/>
        </p:nvCxnSpPr>
        <p:spPr>
          <a:xfrm rot="16200000" flipH="1">
            <a:off x="5554275" y="3946927"/>
            <a:ext cx="89297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785818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143240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Processo Seletivo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5286380" y="171448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Geral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271462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1177236" y="2355971"/>
            <a:ext cx="71438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de cantos arredondados 26"/>
          <p:cNvSpPr/>
          <p:nvPr/>
        </p:nvSpPr>
        <p:spPr>
          <a:xfrm>
            <a:off x="5286380" y="342900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Etapas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4732736" y="1482314"/>
            <a:ext cx="535785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endCxn id="27" idx="1"/>
          </p:cNvCxnSpPr>
          <p:nvPr/>
        </p:nvCxnSpPr>
        <p:spPr>
          <a:xfrm rot="16200000" flipH="1">
            <a:off x="3875480" y="2339570"/>
            <a:ext cx="2250297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467366" y="535782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Currículo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4" name="Retângulo de cantos arredondados 33"/>
          <p:cNvSpPr/>
          <p:nvPr/>
        </p:nvSpPr>
        <p:spPr>
          <a:xfrm>
            <a:off x="6286512" y="435769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Entrevistas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0" name="Retângulo de cantos arredondados 59"/>
          <p:cNvSpPr/>
          <p:nvPr/>
        </p:nvSpPr>
        <p:spPr>
          <a:xfrm>
            <a:off x="1467366" y="4500570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de Desempenho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2" name="Forma 61"/>
          <p:cNvCxnSpPr>
            <a:endCxn id="60" idx="1"/>
          </p:cNvCxnSpPr>
          <p:nvPr/>
        </p:nvCxnSpPr>
        <p:spPr>
          <a:xfrm rot="16200000" flipH="1">
            <a:off x="394337" y="3749011"/>
            <a:ext cx="1464479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Forma 64"/>
          <p:cNvCxnSpPr>
            <a:endCxn id="18" idx="1"/>
          </p:cNvCxnSpPr>
          <p:nvPr/>
        </p:nvCxnSpPr>
        <p:spPr>
          <a:xfrm rot="16200000" flipH="1">
            <a:off x="-34291" y="4177639"/>
            <a:ext cx="2321735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de cantos arredondados 67"/>
          <p:cNvSpPr/>
          <p:nvPr/>
        </p:nvSpPr>
        <p:spPr>
          <a:xfrm>
            <a:off x="5286380" y="257174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Vagas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9" name="Forma 68"/>
          <p:cNvCxnSpPr>
            <a:endCxn id="68" idx="1"/>
          </p:cNvCxnSpPr>
          <p:nvPr/>
        </p:nvCxnSpPr>
        <p:spPr>
          <a:xfrm rot="16200000" flipH="1">
            <a:off x="4304108" y="1910942"/>
            <a:ext cx="1393041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de cantos arredondados 72"/>
          <p:cNvSpPr/>
          <p:nvPr/>
        </p:nvSpPr>
        <p:spPr>
          <a:xfrm>
            <a:off x="1467365" y="364331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Busca Avançada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1357290" y="1214422"/>
            <a:ext cx="6286544" cy="785818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143140" y="1214422"/>
            <a:ext cx="7072330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Recrutamento Interno</a:t>
            </a:r>
          </a:p>
          <a:p>
            <a:endParaRPr lang="pt-BR" sz="4000" dirty="0" smtClean="0">
              <a:solidFill>
                <a:srgbClr val="313131"/>
              </a:solidFill>
              <a:latin typeface="Myriad Pro" pitchFamily="34" charset="0"/>
            </a:endParaRPr>
          </a:p>
          <a:p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Recrutamento Externo</a:t>
            </a:r>
          </a:p>
          <a:p>
            <a:endParaRPr lang="pt-BR" sz="4000" dirty="0" smtClean="0">
              <a:solidFill>
                <a:srgbClr val="313131"/>
              </a:solidFill>
              <a:latin typeface="Myriad Pro" pitchFamily="34" charset="0"/>
            </a:endParaRPr>
          </a:p>
          <a:p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Recrutamento Misto</a:t>
            </a:r>
            <a:endParaRPr lang="pt-BR" sz="40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1571604" y="1357298"/>
            <a:ext cx="428628" cy="428628"/>
          </a:xfrm>
          <a:prstGeom prst="ellipse">
            <a:avLst/>
          </a:prstGeom>
          <a:solidFill>
            <a:srgbClr val="F7F7F9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rgbClr val="313131"/>
                </a:solidFill>
                <a:latin typeface="Myriad Pro" pitchFamily="34" charset="0"/>
              </a:rPr>
              <a:t>1</a:t>
            </a:r>
            <a:endParaRPr lang="pt-BR" sz="24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1571604" y="2571744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2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1571604" y="37861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3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Forma 73"/>
          <p:cNvCxnSpPr>
            <a:endCxn id="73" idx="1"/>
          </p:cNvCxnSpPr>
          <p:nvPr/>
        </p:nvCxnSpPr>
        <p:spPr>
          <a:xfrm rot="16200000" flipH="1">
            <a:off x="608652" y="3106071"/>
            <a:ext cx="1035849" cy="68157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Forma 35"/>
          <p:cNvCxnSpPr>
            <a:endCxn id="34" idx="1"/>
          </p:cNvCxnSpPr>
          <p:nvPr/>
        </p:nvCxnSpPr>
        <p:spPr>
          <a:xfrm rot="16200000" flipH="1">
            <a:off x="5554275" y="3946927"/>
            <a:ext cx="89297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Forma 38"/>
          <p:cNvCxnSpPr>
            <a:endCxn id="35" idx="1"/>
          </p:cNvCxnSpPr>
          <p:nvPr/>
        </p:nvCxnSpPr>
        <p:spPr>
          <a:xfrm rot="16200000" flipH="1">
            <a:off x="5197085" y="4446993"/>
            <a:ext cx="160735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785818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143240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Processo Seletivo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5286380" y="171448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Geral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18521" y="271462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Candidatos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4"/>
            <a:endCxn id="23" idx="0"/>
          </p:cNvCxnSpPr>
          <p:nvPr/>
        </p:nvCxnSpPr>
        <p:spPr>
          <a:xfrm rot="5400000">
            <a:off x="1177236" y="2355971"/>
            <a:ext cx="714380" cy="291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tângulo de cantos arredondados 26"/>
          <p:cNvSpPr/>
          <p:nvPr/>
        </p:nvSpPr>
        <p:spPr>
          <a:xfrm>
            <a:off x="5286380" y="342900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Etapas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4732736" y="1482314"/>
            <a:ext cx="535785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endCxn id="27" idx="1"/>
          </p:cNvCxnSpPr>
          <p:nvPr/>
        </p:nvCxnSpPr>
        <p:spPr>
          <a:xfrm rot="16200000" flipH="1">
            <a:off x="3875480" y="2339570"/>
            <a:ext cx="2250297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de cantos arredondados 17"/>
          <p:cNvSpPr/>
          <p:nvPr/>
        </p:nvSpPr>
        <p:spPr>
          <a:xfrm>
            <a:off x="1467366" y="535782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Currículo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4" name="Retângulo de cantos arredondados 33"/>
          <p:cNvSpPr/>
          <p:nvPr/>
        </p:nvSpPr>
        <p:spPr>
          <a:xfrm>
            <a:off x="6286512" y="435769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Entrevistas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5" name="Retângulo de cantos arredondados 34"/>
          <p:cNvSpPr/>
          <p:nvPr/>
        </p:nvSpPr>
        <p:spPr>
          <a:xfrm>
            <a:off x="6286512" y="521495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Triagens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0" name="Retângulo de cantos arredondados 59"/>
          <p:cNvSpPr/>
          <p:nvPr/>
        </p:nvSpPr>
        <p:spPr>
          <a:xfrm>
            <a:off x="1467366" y="4500570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 de Desempenho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2" name="Forma 61"/>
          <p:cNvCxnSpPr>
            <a:endCxn id="60" idx="1"/>
          </p:cNvCxnSpPr>
          <p:nvPr/>
        </p:nvCxnSpPr>
        <p:spPr>
          <a:xfrm rot="16200000" flipH="1">
            <a:off x="394337" y="3749011"/>
            <a:ext cx="1464479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Forma 64"/>
          <p:cNvCxnSpPr>
            <a:endCxn id="18" idx="1"/>
          </p:cNvCxnSpPr>
          <p:nvPr/>
        </p:nvCxnSpPr>
        <p:spPr>
          <a:xfrm rot="16200000" flipH="1">
            <a:off x="-34291" y="4177639"/>
            <a:ext cx="2321735" cy="681579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de cantos arredondados 67"/>
          <p:cNvSpPr/>
          <p:nvPr/>
        </p:nvSpPr>
        <p:spPr>
          <a:xfrm>
            <a:off x="5286380" y="257174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Vagas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9" name="Forma 68"/>
          <p:cNvCxnSpPr>
            <a:endCxn id="68" idx="1"/>
          </p:cNvCxnSpPr>
          <p:nvPr/>
        </p:nvCxnSpPr>
        <p:spPr>
          <a:xfrm rot="16200000" flipH="1">
            <a:off x="4304108" y="1910942"/>
            <a:ext cx="1393041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ângulo de cantos arredondados 72"/>
          <p:cNvSpPr/>
          <p:nvPr/>
        </p:nvSpPr>
        <p:spPr>
          <a:xfrm>
            <a:off x="1467365" y="364331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Busca Avançada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Forma 42"/>
          <p:cNvCxnSpPr>
            <a:endCxn id="42" idx="1"/>
          </p:cNvCxnSpPr>
          <p:nvPr/>
        </p:nvCxnSpPr>
        <p:spPr>
          <a:xfrm rot="16200000" flipH="1">
            <a:off x="4768457" y="-767981"/>
            <a:ext cx="2464609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42" name="Retângulo de cantos arredondados 41"/>
          <p:cNvSpPr/>
          <p:nvPr/>
        </p:nvSpPr>
        <p:spPr>
          <a:xfrm>
            <a:off x="6286512" y="42860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Testes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55" name="Imagem 54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Forma 42"/>
          <p:cNvCxnSpPr>
            <a:endCxn id="42" idx="1"/>
          </p:cNvCxnSpPr>
          <p:nvPr/>
        </p:nvCxnSpPr>
        <p:spPr>
          <a:xfrm rot="16200000" flipH="1">
            <a:off x="4768457" y="-767981"/>
            <a:ext cx="2464609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42" name="Retângulo de cantos arredondados 41"/>
          <p:cNvSpPr/>
          <p:nvPr/>
        </p:nvSpPr>
        <p:spPr>
          <a:xfrm>
            <a:off x="6286512" y="42860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Testes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4071934" y="142873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5" name="Forma 24"/>
          <p:cNvCxnSpPr>
            <a:stCxn id="42" idx="2"/>
            <a:endCxn id="22" idx="3"/>
          </p:cNvCxnSpPr>
          <p:nvPr/>
        </p:nvCxnSpPr>
        <p:spPr>
          <a:xfrm rot="5400000">
            <a:off x="6661562" y="910810"/>
            <a:ext cx="678661" cy="100013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Forma 42"/>
          <p:cNvCxnSpPr>
            <a:endCxn id="42" idx="1"/>
          </p:cNvCxnSpPr>
          <p:nvPr/>
        </p:nvCxnSpPr>
        <p:spPr>
          <a:xfrm rot="16200000" flipH="1">
            <a:off x="4768457" y="-767981"/>
            <a:ext cx="2464609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42" name="Retângulo de cantos arredondados 41"/>
          <p:cNvSpPr/>
          <p:nvPr/>
        </p:nvSpPr>
        <p:spPr>
          <a:xfrm>
            <a:off x="6286512" y="42860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Testes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4071934" y="142873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5" name="Forma 24"/>
          <p:cNvCxnSpPr>
            <a:stCxn id="42" idx="2"/>
            <a:endCxn id="22" idx="3"/>
          </p:cNvCxnSpPr>
          <p:nvPr/>
        </p:nvCxnSpPr>
        <p:spPr>
          <a:xfrm rot="5400000">
            <a:off x="6661562" y="910810"/>
            <a:ext cx="678661" cy="100013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de cantos arredondados 31"/>
          <p:cNvSpPr/>
          <p:nvPr/>
        </p:nvSpPr>
        <p:spPr>
          <a:xfrm>
            <a:off x="4071934" y="228599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Questões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3" name="Forma 32"/>
          <p:cNvCxnSpPr>
            <a:stCxn id="42" idx="2"/>
            <a:endCxn id="32" idx="3"/>
          </p:cNvCxnSpPr>
          <p:nvPr/>
        </p:nvCxnSpPr>
        <p:spPr>
          <a:xfrm rot="5400000">
            <a:off x="6232934" y="1339438"/>
            <a:ext cx="1535917" cy="100013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Forma 42"/>
          <p:cNvCxnSpPr>
            <a:endCxn id="42" idx="1"/>
          </p:cNvCxnSpPr>
          <p:nvPr/>
        </p:nvCxnSpPr>
        <p:spPr>
          <a:xfrm rot="16200000" flipH="1">
            <a:off x="4768457" y="-767981"/>
            <a:ext cx="2464609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42" name="Retângulo de cantos arredondados 41"/>
          <p:cNvSpPr/>
          <p:nvPr/>
        </p:nvSpPr>
        <p:spPr>
          <a:xfrm>
            <a:off x="6286512" y="42860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Testes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4071934" y="142873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5" name="Forma 24"/>
          <p:cNvCxnSpPr>
            <a:stCxn id="42" idx="2"/>
            <a:endCxn id="22" idx="3"/>
          </p:cNvCxnSpPr>
          <p:nvPr/>
        </p:nvCxnSpPr>
        <p:spPr>
          <a:xfrm rot="5400000">
            <a:off x="6661562" y="910810"/>
            <a:ext cx="678661" cy="100013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tângulo de cantos arredondados 31"/>
          <p:cNvSpPr/>
          <p:nvPr/>
        </p:nvSpPr>
        <p:spPr>
          <a:xfrm>
            <a:off x="4071934" y="228599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Questões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3" name="Forma 32"/>
          <p:cNvCxnSpPr>
            <a:stCxn id="42" idx="2"/>
            <a:endCxn id="32" idx="3"/>
          </p:cNvCxnSpPr>
          <p:nvPr/>
        </p:nvCxnSpPr>
        <p:spPr>
          <a:xfrm rot="5400000">
            <a:off x="6232934" y="1339438"/>
            <a:ext cx="1535917" cy="100013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de cantos arredondados 39"/>
          <p:cNvSpPr/>
          <p:nvPr/>
        </p:nvSpPr>
        <p:spPr>
          <a:xfrm>
            <a:off x="1928794" y="342900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41" name="Forma 40"/>
          <p:cNvCxnSpPr>
            <a:stCxn id="32" idx="2"/>
            <a:endCxn id="40" idx="3"/>
          </p:cNvCxnSpPr>
          <p:nvPr/>
        </p:nvCxnSpPr>
        <p:spPr>
          <a:xfrm rot="5400000">
            <a:off x="4411265" y="2875355"/>
            <a:ext cx="821537" cy="92869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Avaliação de Desempenho e Potencial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 </a:t>
            </a:r>
            <a:r>
              <a:rPr lang="pt-BR" sz="4000" dirty="0" smtClean="0">
                <a:solidFill>
                  <a:srgbClr val="F89820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 ● ●</a:t>
            </a:r>
          </a:p>
          <a:p>
            <a:endParaRPr lang="pt-BR" dirty="0" smtClean="0"/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69" name="Imagem 68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005080" y="2531044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31400" y="307181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Indicadores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7" name="Imagem 2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696491" y="3661175"/>
            <a:ext cx="89297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005080" y="2531044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31400" y="307181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Indicadores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1428728" y="4071942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Relacionados por Competências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7" name="Imagem 2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Forma 65"/>
          <p:cNvCxnSpPr>
            <a:endCxn id="65" idx="1"/>
          </p:cNvCxnSpPr>
          <p:nvPr/>
        </p:nvCxnSpPr>
        <p:spPr>
          <a:xfrm rot="16200000" flipH="1">
            <a:off x="339300" y="4161240"/>
            <a:ext cx="1607353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696491" y="3661175"/>
            <a:ext cx="89297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005080" y="2531044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31400" y="307181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Indicadores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1428728" y="4071942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Relacionados por Competências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5" name="Retângulo de cantos arredondados 64"/>
          <p:cNvSpPr/>
          <p:nvPr/>
        </p:nvSpPr>
        <p:spPr>
          <a:xfrm>
            <a:off x="1428728" y="492919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Myriad Pro" pitchFamily="34" charset="0"/>
              </a:rPr>
              <a:t>Avaliar Indicadores de Desempenho e Potencial</a:t>
            </a:r>
            <a:endParaRPr lang="pt-BR" sz="1600" dirty="0">
              <a:latin typeface="Myriad Pro" pitchFamily="34" charset="0"/>
            </a:endParaRPr>
          </a:p>
        </p:txBody>
      </p:sp>
      <p:pic>
        <p:nvPicPr>
          <p:cNvPr id="27" name="Imagem 2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1357290" y="2428868"/>
            <a:ext cx="6286544" cy="785818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143140" y="1214422"/>
            <a:ext cx="7072330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Recrutamento Interno</a:t>
            </a:r>
          </a:p>
          <a:p>
            <a:endParaRPr lang="pt-BR" sz="4000" dirty="0" smtClean="0">
              <a:solidFill>
                <a:srgbClr val="313131"/>
              </a:solidFill>
              <a:latin typeface="Myriad Pro" pitchFamily="34" charset="0"/>
            </a:endParaRPr>
          </a:p>
          <a:p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Recrutamento Externo</a:t>
            </a:r>
          </a:p>
          <a:p>
            <a:endParaRPr lang="pt-BR" sz="4000" dirty="0" smtClean="0">
              <a:solidFill>
                <a:srgbClr val="313131"/>
              </a:solidFill>
              <a:latin typeface="Myriad Pro" pitchFamily="34" charset="0"/>
            </a:endParaRPr>
          </a:p>
          <a:p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Recrutamento Misto</a:t>
            </a:r>
            <a:endParaRPr lang="pt-BR" sz="40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1571604" y="1357298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1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1571604" y="2571744"/>
            <a:ext cx="428628" cy="42862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rgbClr val="313131"/>
                </a:solidFill>
                <a:latin typeface="Myriad Pro" pitchFamily="34" charset="0"/>
              </a:rPr>
              <a:t>2</a:t>
            </a:r>
            <a:endParaRPr lang="pt-BR" sz="24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1571604" y="37861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3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Forma 65"/>
          <p:cNvCxnSpPr>
            <a:endCxn id="65" idx="1"/>
          </p:cNvCxnSpPr>
          <p:nvPr/>
        </p:nvCxnSpPr>
        <p:spPr>
          <a:xfrm rot="16200000" flipH="1">
            <a:off x="339300" y="4161240"/>
            <a:ext cx="1607353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696491" y="3661175"/>
            <a:ext cx="89297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005080" y="2531044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31400" y="307181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Indicadores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1428728" y="4071942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Relacionados por Competências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318917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Avaliações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6"/>
            <a:endCxn id="23" idx="1"/>
          </p:cNvCxnSpPr>
          <p:nvPr/>
        </p:nvCxnSpPr>
        <p:spPr>
          <a:xfrm>
            <a:off x="2357422" y="1178703"/>
            <a:ext cx="961495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tângulo de cantos arredondados 64"/>
          <p:cNvSpPr/>
          <p:nvPr/>
        </p:nvSpPr>
        <p:spPr>
          <a:xfrm>
            <a:off x="1428728" y="492919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Myriad Pro" pitchFamily="34" charset="0"/>
              </a:rPr>
              <a:t>Avaliar Indicadores de Desempenho e Potencial</a:t>
            </a:r>
            <a:endParaRPr lang="pt-BR" sz="1600" dirty="0">
              <a:latin typeface="Myriad Pro" pitchFamily="34" charset="0"/>
            </a:endParaRPr>
          </a:p>
        </p:txBody>
      </p:sp>
      <p:pic>
        <p:nvPicPr>
          <p:cNvPr id="27" name="Imagem 2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Forma 65"/>
          <p:cNvCxnSpPr>
            <a:endCxn id="65" idx="1"/>
          </p:cNvCxnSpPr>
          <p:nvPr/>
        </p:nvCxnSpPr>
        <p:spPr>
          <a:xfrm rot="16200000" flipH="1">
            <a:off x="339300" y="4161240"/>
            <a:ext cx="1607353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696491" y="3661175"/>
            <a:ext cx="89297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Forma 58"/>
          <p:cNvCxnSpPr>
            <a:endCxn id="58" idx="1"/>
          </p:cNvCxnSpPr>
          <p:nvPr/>
        </p:nvCxnSpPr>
        <p:spPr>
          <a:xfrm rot="16200000" flipH="1">
            <a:off x="4554141" y="1446595"/>
            <a:ext cx="964413" cy="500066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005080" y="2531044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31400" y="307181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Indicadores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1428728" y="4071942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Relacionados por Competências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318917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Avaliações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6"/>
            <a:endCxn id="23" idx="1"/>
          </p:cNvCxnSpPr>
          <p:nvPr/>
        </p:nvCxnSpPr>
        <p:spPr>
          <a:xfrm>
            <a:off x="2357422" y="1178703"/>
            <a:ext cx="961495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de cantos arredondados 57"/>
          <p:cNvSpPr/>
          <p:nvPr/>
        </p:nvSpPr>
        <p:spPr>
          <a:xfrm>
            <a:off x="5286380" y="185736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Realizações Periódicas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5" name="Retângulo de cantos arredondados 64"/>
          <p:cNvSpPr/>
          <p:nvPr/>
        </p:nvSpPr>
        <p:spPr>
          <a:xfrm>
            <a:off x="1428728" y="492919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Myriad Pro" pitchFamily="34" charset="0"/>
              </a:rPr>
              <a:t>Avaliar Indicadores de Desempenho e Potencial</a:t>
            </a:r>
            <a:endParaRPr lang="pt-BR" sz="1600" dirty="0">
              <a:latin typeface="Myriad Pro" pitchFamily="34" charset="0"/>
            </a:endParaRPr>
          </a:p>
        </p:txBody>
      </p:sp>
      <p:pic>
        <p:nvPicPr>
          <p:cNvPr id="27" name="Imagem 2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Forma 65"/>
          <p:cNvCxnSpPr>
            <a:endCxn id="65" idx="1"/>
          </p:cNvCxnSpPr>
          <p:nvPr/>
        </p:nvCxnSpPr>
        <p:spPr>
          <a:xfrm rot="16200000" flipH="1">
            <a:off x="339300" y="4161240"/>
            <a:ext cx="1607353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696491" y="3661175"/>
            <a:ext cx="89297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Forma 58"/>
          <p:cNvCxnSpPr>
            <a:endCxn id="58" idx="1"/>
          </p:cNvCxnSpPr>
          <p:nvPr/>
        </p:nvCxnSpPr>
        <p:spPr>
          <a:xfrm rot="16200000" flipH="1">
            <a:off x="4554141" y="1446595"/>
            <a:ext cx="964413" cy="500066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Forma 43"/>
          <p:cNvCxnSpPr>
            <a:endCxn id="40" idx="1"/>
          </p:cNvCxnSpPr>
          <p:nvPr/>
        </p:nvCxnSpPr>
        <p:spPr>
          <a:xfrm rot="16200000" flipH="1">
            <a:off x="4554142" y="2303851"/>
            <a:ext cx="964411" cy="500066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005080" y="2531044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31400" y="307181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Indicadores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1428728" y="4071942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Relacionados por Competências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318917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Avaliações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6"/>
            <a:endCxn id="23" idx="1"/>
          </p:cNvCxnSpPr>
          <p:nvPr/>
        </p:nvCxnSpPr>
        <p:spPr>
          <a:xfrm>
            <a:off x="2357422" y="1178703"/>
            <a:ext cx="961495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de cantos arredondados 39"/>
          <p:cNvSpPr/>
          <p:nvPr/>
        </p:nvSpPr>
        <p:spPr>
          <a:xfrm>
            <a:off x="5286380" y="2714619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5286380" y="185736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Realizações Periódicas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5" name="Retângulo de cantos arredondados 64"/>
          <p:cNvSpPr/>
          <p:nvPr/>
        </p:nvSpPr>
        <p:spPr>
          <a:xfrm>
            <a:off x="1428728" y="492919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Myriad Pro" pitchFamily="34" charset="0"/>
              </a:rPr>
              <a:t>Avaliar Indicadores de Desempenho e Potencial</a:t>
            </a:r>
            <a:endParaRPr lang="pt-BR" sz="1600" dirty="0">
              <a:latin typeface="Myriad Pro" pitchFamily="34" charset="0"/>
            </a:endParaRPr>
          </a:p>
        </p:txBody>
      </p:sp>
      <p:pic>
        <p:nvPicPr>
          <p:cNvPr id="27" name="Imagem 2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Forma 65"/>
          <p:cNvCxnSpPr>
            <a:endCxn id="65" idx="1"/>
          </p:cNvCxnSpPr>
          <p:nvPr/>
        </p:nvCxnSpPr>
        <p:spPr>
          <a:xfrm rot="16200000" flipH="1">
            <a:off x="339300" y="4161240"/>
            <a:ext cx="1607353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696491" y="3661175"/>
            <a:ext cx="89297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Forma 58"/>
          <p:cNvCxnSpPr>
            <a:endCxn id="58" idx="1"/>
          </p:cNvCxnSpPr>
          <p:nvPr/>
        </p:nvCxnSpPr>
        <p:spPr>
          <a:xfrm rot="16200000" flipH="1">
            <a:off x="4554141" y="1446595"/>
            <a:ext cx="964413" cy="500066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Forma 43"/>
          <p:cNvCxnSpPr>
            <a:endCxn id="40" idx="1"/>
          </p:cNvCxnSpPr>
          <p:nvPr/>
        </p:nvCxnSpPr>
        <p:spPr>
          <a:xfrm rot="16200000" flipH="1">
            <a:off x="4554142" y="2303851"/>
            <a:ext cx="964411" cy="500066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005080" y="2531044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31400" y="307181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Indicadores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1428728" y="4071942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Relacionados por Competências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318917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Avaliações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6"/>
            <a:endCxn id="23" idx="1"/>
          </p:cNvCxnSpPr>
          <p:nvPr/>
        </p:nvCxnSpPr>
        <p:spPr>
          <a:xfrm>
            <a:off x="2357422" y="1178703"/>
            <a:ext cx="961495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de cantos arredondados 21"/>
          <p:cNvSpPr/>
          <p:nvPr/>
        </p:nvSpPr>
        <p:spPr>
          <a:xfrm>
            <a:off x="6357950" y="371475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360º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6" name="Forma 25"/>
          <p:cNvCxnSpPr>
            <a:endCxn id="22" idx="1"/>
          </p:cNvCxnSpPr>
          <p:nvPr/>
        </p:nvCxnSpPr>
        <p:spPr>
          <a:xfrm rot="16200000" flipH="1">
            <a:off x="5749268" y="3427540"/>
            <a:ext cx="678661" cy="538703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de cantos arredondados 39"/>
          <p:cNvSpPr/>
          <p:nvPr/>
        </p:nvSpPr>
        <p:spPr>
          <a:xfrm>
            <a:off x="5286380" y="2714619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5286380" y="185736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Realizações Periódicas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5" name="Retângulo de cantos arredondados 64"/>
          <p:cNvSpPr/>
          <p:nvPr/>
        </p:nvSpPr>
        <p:spPr>
          <a:xfrm>
            <a:off x="1428728" y="492919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Myriad Pro" pitchFamily="34" charset="0"/>
              </a:rPr>
              <a:t>Avaliar Indicadores de Desempenho e Potencial</a:t>
            </a:r>
            <a:endParaRPr lang="pt-BR" sz="1600" dirty="0">
              <a:latin typeface="Myriad Pro" pitchFamily="34" charset="0"/>
            </a:endParaRPr>
          </a:p>
        </p:txBody>
      </p:sp>
      <p:pic>
        <p:nvPicPr>
          <p:cNvPr id="27" name="Imagem 2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Forma 65"/>
          <p:cNvCxnSpPr>
            <a:endCxn id="65" idx="1"/>
          </p:cNvCxnSpPr>
          <p:nvPr/>
        </p:nvCxnSpPr>
        <p:spPr>
          <a:xfrm rot="16200000" flipH="1">
            <a:off x="339300" y="4161240"/>
            <a:ext cx="1607353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696491" y="3661175"/>
            <a:ext cx="89297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Forma 58"/>
          <p:cNvCxnSpPr>
            <a:endCxn id="58" idx="1"/>
          </p:cNvCxnSpPr>
          <p:nvPr/>
        </p:nvCxnSpPr>
        <p:spPr>
          <a:xfrm rot="16200000" flipH="1">
            <a:off x="4554141" y="1446595"/>
            <a:ext cx="964413" cy="500066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Forma 43"/>
          <p:cNvCxnSpPr>
            <a:endCxn id="40" idx="1"/>
          </p:cNvCxnSpPr>
          <p:nvPr/>
        </p:nvCxnSpPr>
        <p:spPr>
          <a:xfrm rot="16200000" flipH="1">
            <a:off x="4554142" y="2303851"/>
            <a:ext cx="964411" cy="500066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005080" y="2531044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31400" y="307181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Indicadores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1428728" y="4071942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Relacionados por Competências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3318917" y="85723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Avaliações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6"/>
            <a:endCxn id="23" idx="1"/>
          </p:cNvCxnSpPr>
          <p:nvPr/>
        </p:nvCxnSpPr>
        <p:spPr>
          <a:xfrm>
            <a:off x="2357422" y="1178703"/>
            <a:ext cx="961495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de cantos arredondados 21"/>
          <p:cNvSpPr/>
          <p:nvPr/>
        </p:nvSpPr>
        <p:spPr>
          <a:xfrm>
            <a:off x="6357950" y="371475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360º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6357950" y="457200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Parcial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6" name="Forma 25"/>
          <p:cNvCxnSpPr>
            <a:endCxn id="22" idx="1"/>
          </p:cNvCxnSpPr>
          <p:nvPr/>
        </p:nvCxnSpPr>
        <p:spPr>
          <a:xfrm rot="16200000" flipH="1">
            <a:off x="5749268" y="3427540"/>
            <a:ext cx="678661" cy="538703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Forma 32"/>
          <p:cNvCxnSpPr>
            <a:endCxn id="25" idx="1"/>
          </p:cNvCxnSpPr>
          <p:nvPr/>
        </p:nvCxnSpPr>
        <p:spPr>
          <a:xfrm rot="16200000" flipH="1">
            <a:off x="5284921" y="3820449"/>
            <a:ext cx="1607355" cy="538703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de cantos arredondados 39"/>
          <p:cNvSpPr/>
          <p:nvPr/>
        </p:nvSpPr>
        <p:spPr>
          <a:xfrm>
            <a:off x="5286380" y="2714619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5286380" y="1857364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Realizações Periódicas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5" name="Retângulo de cantos arredondados 64"/>
          <p:cNvSpPr/>
          <p:nvPr/>
        </p:nvSpPr>
        <p:spPr>
          <a:xfrm>
            <a:off x="1428728" y="492919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>
                <a:latin typeface="Myriad Pro" pitchFamily="34" charset="0"/>
              </a:rPr>
              <a:t>Avaliar Indicadores de Desempenho e Potencial</a:t>
            </a:r>
            <a:endParaRPr lang="pt-BR" sz="1600" dirty="0">
              <a:latin typeface="Myriad Pro" pitchFamily="34" charset="0"/>
            </a:endParaRPr>
          </a:p>
        </p:txBody>
      </p:sp>
      <p:pic>
        <p:nvPicPr>
          <p:cNvPr id="27" name="Imagem 2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55" name="Retângulo de cantos arredondados 54"/>
          <p:cNvSpPr/>
          <p:nvPr/>
        </p:nvSpPr>
        <p:spPr>
          <a:xfrm>
            <a:off x="5643570" y="571480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Avaliação de Desempenho e Potencial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07" name="Imagem 10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55" name="Retângulo de cantos arredondados 54"/>
          <p:cNvSpPr/>
          <p:nvPr/>
        </p:nvSpPr>
        <p:spPr>
          <a:xfrm>
            <a:off x="5643570" y="571480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Avaliação de Desempenho e Potencial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89" name="Retângulo de cantos arredondados 88"/>
          <p:cNvSpPr/>
          <p:nvPr/>
        </p:nvSpPr>
        <p:spPr>
          <a:xfrm>
            <a:off x="285720" y="571480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 de Cargo e Ficha Funcional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93" name="Conector de seta reta 92"/>
          <p:cNvCxnSpPr>
            <a:stCxn id="89" idx="3"/>
            <a:endCxn id="55" idx="1"/>
          </p:cNvCxnSpPr>
          <p:nvPr/>
        </p:nvCxnSpPr>
        <p:spPr>
          <a:xfrm>
            <a:off x="3428992" y="892951"/>
            <a:ext cx="2214578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55" name="Retângulo de cantos arredondados 54"/>
          <p:cNvSpPr/>
          <p:nvPr/>
        </p:nvSpPr>
        <p:spPr>
          <a:xfrm>
            <a:off x="5643570" y="571480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Avaliação de Desempenho e Potencial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89" name="Retângulo de cantos arredondados 88"/>
          <p:cNvSpPr/>
          <p:nvPr/>
        </p:nvSpPr>
        <p:spPr>
          <a:xfrm>
            <a:off x="285720" y="571480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 de Cargo e Ficha Funcional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93" name="Conector de seta reta 92"/>
          <p:cNvCxnSpPr>
            <a:stCxn id="89" idx="3"/>
            <a:endCxn id="55" idx="1"/>
          </p:cNvCxnSpPr>
          <p:nvPr/>
        </p:nvCxnSpPr>
        <p:spPr>
          <a:xfrm>
            <a:off x="3428992" y="892951"/>
            <a:ext cx="2214578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Seta entalhada para a direita 95"/>
          <p:cNvSpPr/>
          <p:nvPr/>
        </p:nvSpPr>
        <p:spPr>
          <a:xfrm>
            <a:off x="3643306" y="142852"/>
            <a:ext cx="1500198" cy="714380"/>
          </a:xfrm>
          <a:prstGeom prst="notch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CHA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5" name="Imagem 14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Forma 62"/>
          <p:cNvCxnSpPr>
            <a:stCxn id="55" idx="2"/>
            <a:endCxn id="64" idx="3"/>
          </p:cNvCxnSpPr>
          <p:nvPr/>
        </p:nvCxnSpPr>
        <p:spPr>
          <a:xfrm rot="5400000">
            <a:off x="6268653" y="1518033"/>
            <a:ext cx="1250165" cy="64294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55" name="Retângulo de cantos arredondados 54"/>
          <p:cNvSpPr/>
          <p:nvPr/>
        </p:nvSpPr>
        <p:spPr>
          <a:xfrm>
            <a:off x="5643570" y="571480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Avaliação de Desempenho e Potencial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4" name="Retângulo de cantos arredondados 63"/>
          <p:cNvSpPr/>
          <p:nvPr/>
        </p:nvSpPr>
        <p:spPr>
          <a:xfrm>
            <a:off x="4143372" y="2143116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Estruturar Relatório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89" name="Retângulo de cantos arredondados 88"/>
          <p:cNvSpPr/>
          <p:nvPr/>
        </p:nvSpPr>
        <p:spPr>
          <a:xfrm>
            <a:off x="285720" y="571480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 de Cargo e Ficha Funcional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93" name="Conector de seta reta 92"/>
          <p:cNvCxnSpPr>
            <a:stCxn id="89" idx="3"/>
            <a:endCxn id="55" idx="1"/>
          </p:cNvCxnSpPr>
          <p:nvPr/>
        </p:nvCxnSpPr>
        <p:spPr>
          <a:xfrm>
            <a:off x="3428992" y="892951"/>
            <a:ext cx="2214578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Seta entalhada para a direita 95"/>
          <p:cNvSpPr/>
          <p:nvPr/>
        </p:nvSpPr>
        <p:spPr>
          <a:xfrm>
            <a:off x="3643306" y="142852"/>
            <a:ext cx="1500198" cy="714380"/>
          </a:xfrm>
          <a:prstGeom prst="notch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CHA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5" name="Imagem 14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Forma 62"/>
          <p:cNvCxnSpPr>
            <a:stCxn id="55" idx="2"/>
            <a:endCxn id="64" idx="3"/>
          </p:cNvCxnSpPr>
          <p:nvPr/>
        </p:nvCxnSpPr>
        <p:spPr>
          <a:xfrm rot="5400000">
            <a:off x="6268653" y="1518033"/>
            <a:ext cx="1250165" cy="64294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55" name="Retângulo de cantos arredondados 54"/>
          <p:cNvSpPr/>
          <p:nvPr/>
        </p:nvSpPr>
        <p:spPr>
          <a:xfrm>
            <a:off x="5643570" y="571480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Avaliação de Desempenho e Potencial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4" name="Retângulo de cantos arredondados 63"/>
          <p:cNvSpPr/>
          <p:nvPr/>
        </p:nvSpPr>
        <p:spPr>
          <a:xfrm>
            <a:off x="4143372" y="2143116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Estruturar Relatório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75" name="Forma 74"/>
          <p:cNvCxnSpPr>
            <a:stCxn id="64" idx="1"/>
            <a:endCxn id="105" idx="0"/>
          </p:cNvCxnSpPr>
          <p:nvPr/>
        </p:nvCxnSpPr>
        <p:spPr>
          <a:xfrm rot="10800000" flipV="1">
            <a:off x="2000232" y="2464586"/>
            <a:ext cx="2143140" cy="225029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ângulo de cantos arredondados 88"/>
          <p:cNvSpPr/>
          <p:nvPr/>
        </p:nvSpPr>
        <p:spPr>
          <a:xfrm>
            <a:off x="285720" y="571480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 de Cargo e Ficha Funcional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93" name="Conector de seta reta 92"/>
          <p:cNvCxnSpPr>
            <a:stCxn id="89" idx="3"/>
            <a:endCxn id="55" idx="1"/>
          </p:cNvCxnSpPr>
          <p:nvPr/>
        </p:nvCxnSpPr>
        <p:spPr>
          <a:xfrm>
            <a:off x="3428992" y="892951"/>
            <a:ext cx="2214578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Seta entalhada para a direita 95"/>
          <p:cNvSpPr/>
          <p:nvPr/>
        </p:nvSpPr>
        <p:spPr>
          <a:xfrm>
            <a:off x="3643306" y="142852"/>
            <a:ext cx="1500198" cy="714380"/>
          </a:xfrm>
          <a:prstGeom prst="notched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CHA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05" name="Retângulo de cantos arredondados 104"/>
          <p:cNvSpPr/>
          <p:nvPr/>
        </p:nvSpPr>
        <p:spPr>
          <a:xfrm>
            <a:off x="428596" y="4714884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 e Desenvolvimento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5" name="Imagem 14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1357290" y="3643314"/>
            <a:ext cx="6286544" cy="785818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2143140" y="1214422"/>
            <a:ext cx="7072330" cy="32316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Recrutamento Interno</a:t>
            </a:r>
          </a:p>
          <a:p>
            <a:endParaRPr lang="pt-BR" sz="4000" dirty="0" smtClean="0">
              <a:solidFill>
                <a:srgbClr val="313131"/>
              </a:solidFill>
              <a:latin typeface="Myriad Pro" pitchFamily="34" charset="0"/>
            </a:endParaRPr>
          </a:p>
          <a:p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Recrutamento Externo</a:t>
            </a:r>
          </a:p>
          <a:p>
            <a:endParaRPr lang="pt-BR" sz="4000" dirty="0" smtClean="0">
              <a:solidFill>
                <a:srgbClr val="313131"/>
              </a:solidFill>
              <a:latin typeface="Myriad Pro" pitchFamily="34" charset="0"/>
            </a:endParaRPr>
          </a:p>
          <a:p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Recrutamento Misto</a:t>
            </a:r>
            <a:endParaRPr lang="pt-BR" sz="4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1571604" y="1357298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1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1571604" y="2571744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2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1571604" y="3786190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rgbClr val="313131"/>
                </a:solidFill>
                <a:latin typeface="Myriad Pro" pitchFamily="34" charset="0"/>
              </a:rPr>
              <a:t>3</a:t>
            </a:r>
            <a:endParaRPr lang="pt-BR" sz="2400" dirty="0">
              <a:solidFill>
                <a:srgbClr val="313131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Forma 61"/>
          <p:cNvCxnSpPr>
            <a:stCxn id="55" idx="2"/>
            <a:endCxn id="67" idx="3"/>
          </p:cNvCxnSpPr>
          <p:nvPr/>
        </p:nvCxnSpPr>
        <p:spPr>
          <a:xfrm rot="5400000">
            <a:off x="5840025" y="1946661"/>
            <a:ext cx="2107421" cy="64294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Forma 62"/>
          <p:cNvCxnSpPr>
            <a:stCxn id="55" idx="2"/>
            <a:endCxn id="64" idx="3"/>
          </p:cNvCxnSpPr>
          <p:nvPr/>
        </p:nvCxnSpPr>
        <p:spPr>
          <a:xfrm rot="5400000">
            <a:off x="6268653" y="1518033"/>
            <a:ext cx="1250165" cy="64294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55" name="Retângulo de cantos arredondados 54"/>
          <p:cNvSpPr/>
          <p:nvPr/>
        </p:nvSpPr>
        <p:spPr>
          <a:xfrm>
            <a:off x="5643570" y="571480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Avaliação de Desempenho e Potencial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4" name="Retângulo de cantos arredondados 63"/>
          <p:cNvSpPr/>
          <p:nvPr/>
        </p:nvSpPr>
        <p:spPr>
          <a:xfrm>
            <a:off x="4143372" y="2143116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Estruturar Relatório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7" name="Retângulo de cantos arredondados 66"/>
          <p:cNvSpPr/>
          <p:nvPr/>
        </p:nvSpPr>
        <p:spPr>
          <a:xfrm>
            <a:off x="4143372" y="3000372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Consultar histórico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75" name="Forma 74"/>
          <p:cNvCxnSpPr>
            <a:stCxn id="64" idx="1"/>
            <a:endCxn id="105" idx="0"/>
          </p:cNvCxnSpPr>
          <p:nvPr/>
        </p:nvCxnSpPr>
        <p:spPr>
          <a:xfrm rot="10800000" flipV="1">
            <a:off x="2000232" y="2464586"/>
            <a:ext cx="2143140" cy="2250297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tângulo de cantos arredondados 88"/>
          <p:cNvSpPr/>
          <p:nvPr/>
        </p:nvSpPr>
        <p:spPr>
          <a:xfrm>
            <a:off x="285720" y="571480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Perfil de Cargo e Ficha Funcional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93" name="Conector de seta reta 92"/>
          <p:cNvCxnSpPr>
            <a:stCxn id="89" idx="3"/>
            <a:endCxn id="55" idx="1"/>
          </p:cNvCxnSpPr>
          <p:nvPr/>
        </p:nvCxnSpPr>
        <p:spPr>
          <a:xfrm>
            <a:off x="3428992" y="892951"/>
            <a:ext cx="2214578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Seta entalhada para a direita 95"/>
          <p:cNvSpPr/>
          <p:nvPr/>
        </p:nvSpPr>
        <p:spPr>
          <a:xfrm>
            <a:off x="3643306" y="142852"/>
            <a:ext cx="1500198" cy="714380"/>
          </a:xfrm>
          <a:prstGeom prst="notchedRightArrow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CHA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05" name="Retângulo de cantos arredondados 104"/>
          <p:cNvSpPr/>
          <p:nvPr/>
        </p:nvSpPr>
        <p:spPr>
          <a:xfrm>
            <a:off x="428596" y="4714884"/>
            <a:ext cx="314327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 e Desenvolvimento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5" name="Imagem 14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Treinamento e Desenvolvimento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 ● </a:t>
            </a:r>
            <a:r>
              <a:rPr lang="pt-BR" sz="4000" dirty="0" smtClean="0">
                <a:solidFill>
                  <a:srgbClr val="F89820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 ●</a:t>
            </a:r>
          </a:p>
          <a:p>
            <a:endParaRPr lang="pt-BR" dirty="0" smtClean="0"/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38" name="Imagem 3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92869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286116" y="857232"/>
            <a:ext cx="3429024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Treinamento/Desenvolvimento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92869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286116" y="857232"/>
            <a:ext cx="3429024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Treinamento/Desenvolvimento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4500562" y="171448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Orçamento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3946918" y="1482314"/>
            <a:ext cx="535785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92869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286116" y="857232"/>
            <a:ext cx="3429024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Treinamento/Desenvolvimento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4500562" y="171448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Orçamento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3946918" y="1482314"/>
            <a:ext cx="535785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de cantos arredondados 67"/>
          <p:cNvSpPr/>
          <p:nvPr/>
        </p:nvSpPr>
        <p:spPr>
          <a:xfrm>
            <a:off x="4500562" y="257174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Formas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9" name="Forma 68"/>
          <p:cNvCxnSpPr>
            <a:endCxn id="68" idx="1"/>
          </p:cNvCxnSpPr>
          <p:nvPr/>
        </p:nvCxnSpPr>
        <p:spPr>
          <a:xfrm rot="16200000" flipH="1">
            <a:off x="3518290" y="1910942"/>
            <a:ext cx="1393041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Forma 27"/>
          <p:cNvCxnSpPr>
            <a:endCxn id="26" idx="1"/>
          </p:cNvCxnSpPr>
          <p:nvPr/>
        </p:nvCxnSpPr>
        <p:spPr>
          <a:xfrm rot="16200000" flipH="1">
            <a:off x="3053945" y="2303853"/>
            <a:ext cx="232173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92869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286116" y="857232"/>
            <a:ext cx="3429024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Treinamento/Desenvolvimento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4500562" y="171448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Orçamento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3946918" y="1482314"/>
            <a:ext cx="535785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de cantos arredondados 67"/>
          <p:cNvSpPr/>
          <p:nvPr/>
        </p:nvSpPr>
        <p:spPr>
          <a:xfrm>
            <a:off x="4500562" y="257174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Formas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9" name="Forma 68"/>
          <p:cNvCxnSpPr>
            <a:endCxn id="68" idx="1"/>
          </p:cNvCxnSpPr>
          <p:nvPr/>
        </p:nvCxnSpPr>
        <p:spPr>
          <a:xfrm rot="16200000" flipH="1">
            <a:off x="3518290" y="1910942"/>
            <a:ext cx="1393041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de cantos arredondados 25"/>
          <p:cNvSpPr/>
          <p:nvPr/>
        </p:nvSpPr>
        <p:spPr>
          <a:xfrm>
            <a:off x="4500562" y="342900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Objetivos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Forma 27"/>
          <p:cNvCxnSpPr>
            <a:endCxn id="26" idx="1"/>
          </p:cNvCxnSpPr>
          <p:nvPr/>
        </p:nvCxnSpPr>
        <p:spPr>
          <a:xfrm rot="16200000" flipH="1">
            <a:off x="3053945" y="2303853"/>
            <a:ext cx="232173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92869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286116" y="857232"/>
            <a:ext cx="3429024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Treinamento/Desenvolvimento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4500562" y="171448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Orçamento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4500562" y="435769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Turmas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3946918" y="1482314"/>
            <a:ext cx="535785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endCxn id="27" idx="1"/>
          </p:cNvCxnSpPr>
          <p:nvPr/>
        </p:nvCxnSpPr>
        <p:spPr>
          <a:xfrm rot="16200000" flipH="1">
            <a:off x="3089662" y="3268264"/>
            <a:ext cx="2250297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tângulo de cantos arredondados 67"/>
          <p:cNvSpPr/>
          <p:nvPr/>
        </p:nvSpPr>
        <p:spPr>
          <a:xfrm>
            <a:off x="4500562" y="257174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Formas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9" name="Forma 68"/>
          <p:cNvCxnSpPr>
            <a:endCxn id="68" idx="1"/>
          </p:cNvCxnSpPr>
          <p:nvPr/>
        </p:nvCxnSpPr>
        <p:spPr>
          <a:xfrm rot="16200000" flipH="1">
            <a:off x="3518290" y="1910942"/>
            <a:ext cx="1393041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de cantos arredondados 25"/>
          <p:cNvSpPr/>
          <p:nvPr/>
        </p:nvSpPr>
        <p:spPr>
          <a:xfrm>
            <a:off x="4500562" y="342900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Objetivos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Forma 27"/>
          <p:cNvCxnSpPr>
            <a:endCxn id="26" idx="1"/>
          </p:cNvCxnSpPr>
          <p:nvPr/>
        </p:nvCxnSpPr>
        <p:spPr>
          <a:xfrm rot="16200000" flipH="1">
            <a:off x="3053945" y="2303853"/>
            <a:ext cx="232173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Forma 35"/>
          <p:cNvCxnSpPr>
            <a:endCxn id="34" idx="1"/>
          </p:cNvCxnSpPr>
          <p:nvPr/>
        </p:nvCxnSpPr>
        <p:spPr>
          <a:xfrm rot="16200000" flipH="1">
            <a:off x="4768457" y="4875621"/>
            <a:ext cx="892973" cy="571502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6"/>
            <a:endCxn id="30" idx="1"/>
          </p:cNvCxnSpPr>
          <p:nvPr/>
        </p:nvCxnSpPr>
        <p:spPr>
          <a:xfrm>
            <a:off x="2357422" y="1178703"/>
            <a:ext cx="92869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714348" y="35716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286116" y="857232"/>
            <a:ext cx="3429024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Treinamento/Desenvolvimento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9" name="Retângulo de cantos arredondados 18"/>
          <p:cNvSpPr/>
          <p:nvPr/>
        </p:nvSpPr>
        <p:spPr>
          <a:xfrm>
            <a:off x="4500562" y="1714488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Orçamento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Retângulo de cantos arredondados 26"/>
          <p:cNvSpPr/>
          <p:nvPr/>
        </p:nvSpPr>
        <p:spPr>
          <a:xfrm>
            <a:off x="4500562" y="435769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Turmas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50" name="Forma 49"/>
          <p:cNvCxnSpPr>
            <a:endCxn id="19" idx="1"/>
          </p:cNvCxnSpPr>
          <p:nvPr/>
        </p:nvCxnSpPr>
        <p:spPr>
          <a:xfrm rot="16200000" flipH="1">
            <a:off x="3946918" y="1482314"/>
            <a:ext cx="535785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Forma 50"/>
          <p:cNvCxnSpPr>
            <a:endCxn id="27" idx="1"/>
          </p:cNvCxnSpPr>
          <p:nvPr/>
        </p:nvCxnSpPr>
        <p:spPr>
          <a:xfrm rot="16200000" flipH="1">
            <a:off x="3089662" y="3268264"/>
            <a:ext cx="2250297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tângulo de cantos arredondados 33"/>
          <p:cNvSpPr/>
          <p:nvPr/>
        </p:nvSpPr>
        <p:spPr>
          <a:xfrm>
            <a:off x="5500694" y="528638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Instrutores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8" name="Retângulo de cantos arredondados 67"/>
          <p:cNvSpPr/>
          <p:nvPr/>
        </p:nvSpPr>
        <p:spPr>
          <a:xfrm>
            <a:off x="4500562" y="257174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Formas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69" name="Forma 68"/>
          <p:cNvCxnSpPr>
            <a:endCxn id="68" idx="1"/>
          </p:cNvCxnSpPr>
          <p:nvPr/>
        </p:nvCxnSpPr>
        <p:spPr>
          <a:xfrm rot="16200000" flipH="1">
            <a:off x="3518290" y="1910942"/>
            <a:ext cx="1393041" cy="571504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 de cantos arredondados 25"/>
          <p:cNvSpPr/>
          <p:nvPr/>
        </p:nvSpPr>
        <p:spPr>
          <a:xfrm>
            <a:off x="4500562" y="342900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Objetivos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30" name="Retângulo de cantos arredondados 29"/>
          <p:cNvSpPr/>
          <p:nvPr/>
        </p:nvSpPr>
        <p:spPr>
          <a:xfrm>
            <a:off x="5286380" y="1428736"/>
            <a:ext cx="3429024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Treinamento/Desenvolvimento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32" name="Imagem 3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0" y="178592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smtClean="0">
                <a:solidFill>
                  <a:srgbClr val="313131"/>
                </a:solidFill>
                <a:latin typeface="Myriad Pro" pitchFamily="34" charset="0"/>
              </a:rPr>
              <a:t>Recrutamento e Seleção Online</a:t>
            </a:r>
            <a:endParaRPr lang="pt-BR" sz="4800" dirty="0">
              <a:solidFill>
                <a:srgbClr val="313131"/>
              </a:solidFill>
              <a:latin typeface="Myriad Pro" pitchFamily="34" charset="0"/>
            </a:endParaRPr>
          </a:p>
        </p:txBody>
      </p:sp>
      <p:pic>
        <p:nvPicPr>
          <p:cNvPr id="11" name="Imagem 10" descr="online_job_search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0" y="3143248"/>
            <a:ext cx="2857500" cy="2628900"/>
          </a:xfrm>
          <a:prstGeom prst="rect">
            <a:avLst/>
          </a:prstGeom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30" name="Retângulo de cantos arredondados 29"/>
          <p:cNvSpPr/>
          <p:nvPr/>
        </p:nvSpPr>
        <p:spPr>
          <a:xfrm>
            <a:off x="5286380" y="1428736"/>
            <a:ext cx="3429024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Treinamento/Desenvolvimento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214282" y="1428736"/>
            <a:ext cx="3429024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Colaboradores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30" name="Retângulo de cantos arredondados 29"/>
          <p:cNvSpPr/>
          <p:nvPr/>
        </p:nvSpPr>
        <p:spPr>
          <a:xfrm>
            <a:off x="5286380" y="1428736"/>
            <a:ext cx="3429024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Treinamento/Desenvolvimento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8" name="Retângulo de cantos arredondados 17"/>
          <p:cNvSpPr/>
          <p:nvPr/>
        </p:nvSpPr>
        <p:spPr>
          <a:xfrm>
            <a:off x="214282" y="1428736"/>
            <a:ext cx="3429024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Colaboradores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0" name="Retângulo de cantos arredondados 19"/>
          <p:cNvSpPr/>
          <p:nvPr/>
        </p:nvSpPr>
        <p:spPr>
          <a:xfrm>
            <a:off x="2714612" y="3857628"/>
            <a:ext cx="3429024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Indicadores de Resultados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1" name="Forma 20"/>
          <p:cNvCxnSpPr>
            <a:stCxn id="18" idx="2"/>
            <a:endCxn id="20" idx="0"/>
          </p:cNvCxnSpPr>
          <p:nvPr/>
        </p:nvCxnSpPr>
        <p:spPr>
          <a:xfrm rot="16200000" flipH="1">
            <a:off x="2285984" y="1714488"/>
            <a:ext cx="1785950" cy="2500330"/>
          </a:xfrm>
          <a:prstGeom prst="bentConnector3">
            <a:avLst>
              <a:gd name="adj1" fmla="val 50000"/>
            </a:avLst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Forma 20"/>
          <p:cNvCxnSpPr>
            <a:stCxn id="30" idx="2"/>
            <a:endCxn id="20" idx="0"/>
          </p:cNvCxnSpPr>
          <p:nvPr/>
        </p:nvCxnSpPr>
        <p:spPr>
          <a:xfrm rot="5400000">
            <a:off x="4822033" y="1678769"/>
            <a:ext cx="1785950" cy="2571768"/>
          </a:xfrm>
          <a:prstGeom prst="bentConnector3">
            <a:avLst>
              <a:gd name="adj1" fmla="val 50000"/>
            </a:avLst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Salários e Benefícios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 ● ● </a:t>
            </a:r>
            <a:r>
              <a:rPr lang="pt-BR" sz="4000" dirty="0" smtClean="0">
                <a:solidFill>
                  <a:srgbClr val="F89820"/>
                </a:solidFill>
                <a:latin typeface="Myriad Pro" pitchFamily="34" charset="0"/>
              </a:rPr>
              <a:t>●</a:t>
            </a:r>
          </a:p>
          <a:p>
            <a:endParaRPr lang="pt-BR" dirty="0" smtClean="0"/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643042" y="2071678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35" name="Imagem 34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643042" y="2071678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8" name="Retângulo de cantos arredondados 27"/>
          <p:cNvSpPr/>
          <p:nvPr/>
        </p:nvSpPr>
        <p:spPr>
          <a:xfrm>
            <a:off x="1260094" y="35716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Fórmulas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1" name="Conector de seta reta 30"/>
          <p:cNvCxnSpPr>
            <a:stCxn id="29" idx="0"/>
            <a:endCxn id="28" idx="2"/>
          </p:cNvCxnSpPr>
          <p:nvPr/>
        </p:nvCxnSpPr>
        <p:spPr>
          <a:xfrm rot="5400000" flipH="1" flipV="1">
            <a:off x="1933774" y="1530913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898055" y="4281275"/>
            <a:ext cx="1143008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643042" y="2071678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1260094" y="485776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Eventos Contábeis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8" name="Retângulo de cantos arredondados 27"/>
          <p:cNvSpPr/>
          <p:nvPr/>
        </p:nvSpPr>
        <p:spPr>
          <a:xfrm>
            <a:off x="1260094" y="35716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Fórmulas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1" name="Conector de seta reta 30"/>
          <p:cNvCxnSpPr>
            <a:stCxn id="29" idx="0"/>
            <a:endCxn id="28" idx="2"/>
          </p:cNvCxnSpPr>
          <p:nvPr/>
        </p:nvCxnSpPr>
        <p:spPr>
          <a:xfrm rot="5400000" flipH="1" flipV="1">
            <a:off x="1933774" y="1530913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898055" y="4281275"/>
            <a:ext cx="1143008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643042" y="2071678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1260094" y="485776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Eventos Contábeis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4643438" y="257174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Folha de Pagamento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6"/>
            <a:endCxn id="23" idx="1"/>
          </p:cNvCxnSpPr>
          <p:nvPr/>
        </p:nvCxnSpPr>
        <p:spPr>
          <a:xfrm>
            <a:off x="3286116" y="2893215"/>
            <a:ext cx="135732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ângulo de cantos arredondados 27"/>
          <p:cNvSpPr/>
          <p:nvPr/>
        </p:nvSpPr>
        <p:spPr>
          <a:xfrm>
            <a:off x="1260094" y="35716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Fórmulas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1" name="Conector de seta reta 30"/>
          <p:cNvCxnSpPr>
            <a:stCxn id="29" idx="0"/>
            <a:endCxn id="28" idx="2"/>
          </p:cNvCxnSpPr>
          <p:nvPr/>
        </p:nvCxnSpPr>
        <p:spPr>
          <a:xfrm rot="5400000" flipH="1" flipV="1">
            <a:off x="1933774" y="1530913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Forma 58"/>
          <p:cNvCxnSpPr>
            <a:endCxn id="58" idx="1"/>
          </p:cNvCxnSpPr>
          <p:nvPr/>
        </p:nvCxnSpPr>
        <p:spPr>
          <a:xfrm rot="16200000" flipH="1">
            <a:off x="5125645" y="3161107"/>
            <a:ext cx="964413" cy="500066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898055" y="4281275"/>
            <a:ext cx="1143008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643042" y="2071678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1260094" y="485776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Eventos Contábeis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4643438" y="257174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Folha de Pagamento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6"/>
            <a:endCxn id="23" idx="1"/>
          </p:cNvCxnSpPr>
          <p:nvPr/>
        </p:nvCxnSpPr>
        <p:spPr>
          <a:xfrm>
            <a:off x="3286116" y="2893215"/>
            <a:ext cx="135732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tângulo de cantos arredondados 57"/>
          <p:cNvSpPr/>
          <p:nvPr/>
        </p:nvSpPr>
        <p:spPr>
          <a:xfrm>
            <a:off x="5857884" y="3571876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Extratos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8" name="Retângulo de cantos arredondados 27"/>
          <p:cNvSpPr/>
          <p:nvPr/>
        </p:nvSpPr>
        <p:spPr>
          <a:xfrm>
            <a:off x="1260094" y="35716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Fórmulas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1" name="Conector de seta reta 30"/>
          <p:cNvCxnSpPr>
            <a:stCxn id="29" idx="0"/>
            <a:endCxn id="28" idx="2"/>
          </p:cNvCxnSpPr>
          <p:nvPr/>
        </p:nvCxnSpPr>
        <p:spPr>
          <a:xfrm rot="5400000" flipH="1" flipV="1">
            <a:off x="1933774" y="1530913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Forma 58"/>
          <p:cNvCxnSpPr>
            <a:endCxn id="58" idx="1"/>
          </p:cNvCxnSpPr>
          <p:nvPr/>
        </p:nvCxnSpPr>
        <p:spPr>
          <a:xfrm rot="16200000" flipH="1">
            <a:off x="5125645" y="3161107"/>
            <a:ext cx="964413" cy="500066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Forma 43"/>
          <p:cNvCxnSpPr>
            <a:endCxn id="40" idx="1"/>
          </p:cNvCxnSpPr>
          <p:nvPr/>
        </p:nvCxnSpPr>
        <p:spPr>
          <a:xfrm rot="16200000" flipH="1">
            <a:off x="5125646" y="4018363"/>
            <a:ext cx="964411" cy="500066"/>
          </a:xfrm>
          <a:prstGeom prst="bentConnector2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1898055" y="4281275"/>
            <a:ext cx="1143008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1643042" y="2071678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Cadastros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1260094" y="4857760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Eventos Contábeis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4643438" y="257174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Folha de Pagamento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6"/>
            <a:endCxn id="23" idx="1"/>
          </p:cNvCxnSpPr>
          <p:nvPr/>
        </p:nvCxnSpPr>
        <p:spPr>
          <a:xfrm>
            <a:off x="3286116" y="2893215"/>
            <a:ext cx="135732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de cantos arredondados 39"/>
          <p:cNvSpPr/>
          <p:nvPr/>
        </p:nvSpPr>
        <p:spPr>
          <a:xfrm>
            <a:off x="5857884" y="4429131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Tipos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58" name="Retângulo de cantos arredondados 57"/>
          <p:cNvSpPr/>
          <p:nvPr/>
        </p:nvSpPr>
        <p:spPr>
          <a:xfrm>
            <a:off x="5857884" y="3571876"/>
            <a:ext cx="2428892" cy="642942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Extratos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8" name="Retângulo de cantos arredondados 27"/>
          <p:cNvSpPr/>
          <p:nvPr/>
        </p:nvSpPr>
        <p:spPr>
          <a:xfrm>
            <a:off x="1260094" y="357166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Fórmulas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1" name="Conector de seta reta 30"/>
          <p:cNvCxnSpPr>
            <a:stCxn id="29" idx="0"/>
            <a:endCxn id="28" idx="2"/>
          </p:cNvCxnSpPr>
          <p:nvPr/>
        </p:nvCxnSpPr>
        <p:spPr>
          <a:xfrm rot="5400000" flipH="1" flipV="1">
            <a:off x="1933774" y="1530913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m 1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3811940" y="214311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4" name="Imagem 1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0" y="2312251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Etapas do Recrutamento e Seleção Online</a:t>
            </a:r>
            <a:endParaRPr lang="pt-BR" sz="4400" dirty="0">
              <a:solidFill>
                <a:srgbClr val="313131"/>
              </a:solidFill>
              <a:latin typeface="Myriad Pro" pitchFamily="34" charset="0"/>
            </a:endParaRP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3811940" y="214311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8" name="Retângulo de cantos arredondados 27"/>
          <p:cNvSpPr/>
          <p:nvPr/>
        </p:nvSpPr>
        <p:spPr>
          <a:xfrm>
            <a:off x="3428992" y="42860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Pagamentos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1" name="Conector de seta reta 30"/>
          <p:cNvCxnSpPr>
            <a:stCxn id="29" idx="0"/>
            <a:endCxn id="28" idx="2"/>
          </p:cNvCxnSpPr>
          <p:nvPr/>
        </p:nvCxnSpPr>
        <p:spPr>
          <a:xfrm rot="5400000" flipH="1" flipV="1">
            <a:off x="4102672" y="1602351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4066953" y="4352713"/>
            <a:ext cx="1143008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3811940" y="214311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428992" y="492919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13º Salário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8" name="Retângulo de cantos arredondados 27"/>
          <p:cNvSpPr/>
          <p:nvPr/>
        </p:nvSpPr>
        <p:spPr>
          <a:xfrm>
            <a:off x="3428992" y="42860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Pagamentos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1" name="Conector de seta reta 30"/>
          <p:cNvCxnSpPr>
            <a:stCxn id="29" idx="0"/>
            <a:endCxn id="28" idx="2"/>
          </p:cNvCxnSpPr>
          <p:nvPr/>
        </p:nvCxnSpPr>
        <p:spPr>
          <a:xfrm rot="5400000" flipH="1" flipV="1">
            <a:off x="4102672" y="1602351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4066953" y="4352713"/>
            <a:ext cx="1143008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3811940" y="214311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428992" y="492919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13º Salário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8" name="Retângulo de cantos arredondados 27"/>
          <p:cNvSpPr/>
          <p:nvPr/>
        </p:nvSpPr>
        <p:spPr>
          <a:xfrm>
            <a:off x="3428992" y="42860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Pagamentos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1" name="Conector de seta reta 30"/>
          <p:cNvCxnSpPr>
            <a:stCxn id="29" idx="0"/>
            <a:endCxn id="28" idx="2"/>
          </p:cNvCxnSpPr>
          <p:nvPr/>
        </p:nvCxnSpPr>
        <p:spPr>
          <a:xfrm rot="5400000" flipH="1" flipV="1">
            <a:off x="4102672" y="1602351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214282" y="264318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Férias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8" name="Conector de seta reta 17"/>
          <p:cNvCxnSpPr>
            <a:stCxn id="29" idx="2"/>
            <a:endCxn id="16" idx="3"/>
          </p:cNvCxnSpPr>
          <p:nvPr/>
        </p:nvCxnSpPr>
        <p:spPr>
          <a:xfrm rot="10800000">
            <a:off x="2643174" y="2964653"/>
            <a:ext cx="116876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Conector de seta reta 60"/>
          <p:cNvCxnSpPr>
            <a:stCxn id="29" idx="4"/>
            <a:endCxn id="30" idx="0"/>
          </p:cNvCxnSpPr>
          <p:nvPr/>
        </p:nvCxnSpPr>
        <p:spPr>
          <a:xfrm rot="16200000" flipH="1">
            <a:off x="4066953" y="4352713"/>
            <a:ext cx="1143008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9" name="Elipse 28"/>
          <p:cNvSpPr/>
          <p:nvPr/>
        </p:nvSpPr>
        <p:spPr>
          <a:xfrm>
            <a:off x="3811940" y="2143116"/>
            <a:ext cx="1643074" cy="1643074"/>
          </a:xfrm>
          <a:prstGeom prst="ellipse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Relatórios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Retângulo de cantos arredondados 29"/>
          <p:cNvSpPr/>
          <p:nvPr/>
        </p:nvSpPr>
        <p:spPr>
          <a:xfrm>
            <a:off x="3428992" y="4929198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13º Salário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Retângulo de cantos arredondados 22"/>
          <p:cNvSpPr/>
          <p:nvPr/>
        </p:nvSpPr>
        <p:spPr>
          <a:xfrm>
            <a:off x="6500826" y="264318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Contribuição Sindical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24" name="Conector de seta reta 23"/>
          <p:cNvCxnSpPr>
            <a:stCxn id="29" idx="6"/>
            <a:endCxn id="23" idx="1"/>
          </p:cNvCxnSpPr>
          <p:nvPr/>
        </p:nvCxnSpPr>
        <p:spPr>
          <a:xfrm>
            <a:off x="5455014" y="2964653"/>
            <a:ext cx="104581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tângulo de cantos arredondados 27"/>
          <p:cNvSpPr/>
          <p:nvPr/>
        </p:nvSpPr>
        <p:spPr>
          <a:xfrm>
            <a:off x="3428992" y="428604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Pagamentos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1" name="Conector de seta reta 30"/>
          <p:cNvCxnSpPr>
            <a:stCxn id="29" idx="0"/>
            <a:endCxn id="28" idx="2"/>
          </p:cNvCxnSpPr>
          <p:nvPr/>
        </p:nvCxnSpPr>
        <p:spPr>
          <a:xfrm rot="5400000" flipH="1" flipV="1">
            <a:off x="4102672" y="1602351"/>
            <a:ext cx="1071570" cy="9961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de cantos arredondados 15"/>
          <p:cNvSpPr/>
          <p:nvPr/>
        </p:nvSpPr>
        <p:spPr>
          <a:xfrm>
            <a:off x="214282" y="2643182"/>
            <a:ext cx="2428892" cy="642942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Férias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8" name="Conector de seta reta 17"/>
          <p:cNvCxnSpPr>
            <a:stCxn id="29" idx="2"/>
            <a:endCxn id="16" idx="3"/>
          </p:cNvCxnSpPr>
          <p:nvPr/>
        </p:nvCxnSpPr>
        <p:spPr>
          <a:xfrm rot="10800000">
            <a:off x="2643174" y="2964653"/>
            <a:ext cx="116876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2" name="Retângulo de cantos arredondados 21"/>
          <p:cNvSpPr/>
          <p:nvPr/>
        </p:nvSpPr>
        <p:spPr>
          <a:xfrm>
            <a:off x="2285984" y="1357298"/>
            <a:ext cx="4429156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Adiantamento de Salário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>
            <a:off x="2285984" y="2500306"/>
            <a:ext cx="4429156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Sistema através de Competências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2285984" y="1357298"/>
            <a:ext cx="442915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Adiantamento de Salário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>
            <a:off x="2285984" y="2500306"/>
            <a:ext cx="442915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Sistema através de Competências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2285984" y="1357298"/>
            <a:ext cx="442915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Adiantamento de Salário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2285984" y="3643314"/>
            <a:ext cx="4429156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Histórico do Salário/Tempo do Funcionário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28" name="Retângulo de cantos arredondados 27"/>
          <p:cNvSpPr/>
          <p:nvPr/>
        </p:nvSpPr>
        <p:spPr>
          <a:xfrm>
            <a:off x="2285984" y="2500306"/>
            <a:ext cx="442915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Sistema através de Competências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2" name="Retângulo de cantos arredondados 21"/>
          <p:cNvSpPr/>
          <p:nvPr/>
        </p:nvSpPr>
        <p:spPr>
          <a:xfrm>
            <a:off x="2285984" y="1357298"/>
            <a:ext cx="442915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Adiantamento de Salário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2285984" y="3643314"/>
            <a:ext cx="442915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Histórico do Salário/Tempo do Funcionário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Requisitos de Domínio</a:t>
            </a: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7" name="Fluxograma: Atraso 6"/>
          <p:cNvSpPr/>
          <p:nvPr/>
        </p:nvSpPr>
        <p:spPr>
          <a:xfrm>
            <a:off x="-32" y="500042"/>
            <a:ext cx="642942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3-9</a:t>
            </a:r>
            <a:endParaRPr lang="pt-BR" sz="2000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Recrutamento e Seleção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F89820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 ●</a:t>
            </a:r>
          </a:p>
          <a:p>
            <a:endParaRPr lang="pt-BR" dirty="0" smtClean="0"/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fund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7145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857192" y="285728"/>
            <a:ext cx="7500990" cy="928694"/>
          </a:xfrm>
          <a:prstGeom prst="roundRect">
            <a:avLst>
              <a:gd name="adj" fmla="val 23418"/>
            </a:avLst>
          </a:prstGeom>
          <a:solidFill>
            <a:srgbClr val="3131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0" y="401777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Myriad Pro" pitchFamily="34" charset="0"/>
              </a:rPr>
              <a:t>Sistema para Gestão de Pessoas</a:t>
            </a:r>
          </a:p>
          <a:p>
            <a:pPr algn="ctr"/>
            <a:endParaRPr lang="pt-BR" sz="40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endParaRPr lang="pt-BR" sz="40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endParaRPr lang="pt-BR" sz="40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endParaRPr lang="pt-BR" sz="40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13" name="Imagem 12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14" name="Retângulo de cantos arredondados 13"/>
          <p:cNvSpPr/>
          <p:nvPr/>
        </p:nvSpPr>
        <p:spPr>
          <a:xfrm>
            <a:off x="857160" y="1928802"/>
            <a:ext cx="7500990" cy="3786214"/>
          </a:xfrm>
          <a:prstGeom prst="roundRect">
            <a:avLst>
              <a:gd name="adj" fmla="val 7771"/>
            </a:avLst>
          </a:prstGeom>
          <a:solidFill>
            <a:srgbClr val="3131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-32" y="2116289"/>
            <a:ext cx="914400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 smtClean="0">
                <a:solidFill>
                  <a:schemeClr val="bg1"/>
                </a:solidFill>
                <a:latin typeface="Myriad Pro" pitchFamily="34" charset="0"/>
              </a:rPr>
              <a:t>Prática Profissional Direcionada IV</a:t>
            </a:r>
          </a:p>
          <a:p>
            <a:pPr algn="ctr"/>
            <a:endParaRPr lang="pt-BR" sz="24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Acadêmicos do 5º Semestre de Sistemas de Informação</a:t>
            </a:r>
          </a:p>
          <a:p>
            <a:pPr algn="ctr"/>
            <a:endParaRPr lang="pt-BR" sz="24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Orientadores:</a:t>
            </a:r>
          </a:p>
          <a:p>
            <a:pPr algn="ctr"/>
            <a:r>
              <a:rPr lang="pt-BR" sz="2400" dirty="0" err="1" smtClean="0">
                <a:solidFill>
                  <a:schemeClr val="bg1"/>
                </a:solidFill>
                <a:latin typeface="Myriad Pro" pitchFamily="34" charset="0"/>
              </a:rPr>
              <a:t>Fauzi</a:t>
            </a:r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 </a:t>
            </a:r>
            <a:r>
              <a:rPr lang="pt-BR" sz="2400" dirty="0" err="1" smtClean="0">
                <a:solidFill>
                  <a:schemeClr val="bg1"/>
                </a:solidFill>
                <a:latin typeface="Myriad Pro" pitchFamily="34" charset="0"/>
              </a:rPr>
              <a:t>Shubeita</a:t>
            </a:r>
            <a:endParaRPr lang="pt-BR" sz="24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Marcelo </a:t>
            </a:r>
            <a:r>
              <a:rPr lang="pt-BR" sz="2400" dirty="0" err="1" smtClean="0">
                <a:solidFill>
                  <a:schemeClr val="bg1"/>
                </a:solidFill>
                <a:latin typeface="Myriad Pro" pitchFamily="34" charset="0"/>
              </a:rPr>
              <a:t>Ackermann</a:t>
            </a:r>
            <a:endParaRPr lang="pt-BR" sz="24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Renato </a:t>
            </a:r>
            <a:r>
              <a:rPr lang="pt-BR" sz="2400" dirty="0" err="1" smtClean="0">
                <a:solidFill>
                  <a:schemeClr val="bg1"/>
                </a:solidFill>
                <a:latin typeface="Myriad Pro" pitchFamily="34" charset="0"/>
              </a:rPr>
              <a:t>Rockenbach</a:t>
            </a:r>
            <a:endParaRPr lang="pt-BR" sz="24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Marcos Garrafa</a:t>
            </a:r>
          </a:p>
          <a:p>
            <a:pPr algn="ctr"/>
            <a:endParaRPr lang="pt-BR" sz="24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endParaRPr lang="pt-BR" sz="40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endParaRPr lang="pt-BR" sz="40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endParaRPr lang="pt-BR" sz="4000" dirty="0" smtClean="0">
              <a:solidFill>
                <a:schemeClr val="bg1"/>
              </a:solidFill>
              <a:latin typeface="Myriad Pro" pitchFamily="34" charset="0"/>
            </a:endParaRPr>
          </a:p>
          <a:p>
            <a:pPr algn="ctr"/>
            <a:endParaRPr lang="pt-BR" sz="40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500034" y="57148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Captação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200024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da pontuação nos testes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200024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da pontuação nos testes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307181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da quantidade de currículos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200024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da pontuação nos testes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307181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da quantidade de currículos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Treinamento e Desenvolvimento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F89820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 ●</a:t>
            </a:r>
          </a:p>
          <a:p>
            <a:endParaRPr lang="pt-BR" dirty="0" smtClean="0"/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128586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Cadastro de pessoas não envolvidas na área para um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r>
              <a:rPr lang="pt-BR" sz="2000" dirty="0" smtClean="0">
                <a:latin typeface="Myriad Pro" pitchFamily="34" charset="0"/>
              </a:rPr>
              <a:t>.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128586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Cadastro de pessoas não envolvidas na área para um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r>
              <a:rPr lang="pt-BR" sz="2000" dirty="0" smtClean="0">
                <a:latin typeface="Myriad Pro" pitchFamily="34" charset="0"/>
              </a:rPr>
              <a:t>.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235743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Percentual mínimo de horas de trabalho utilizadas para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128586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Cadastro de pessoas não envolvidas na área para um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r>
              <a:rPr lang="pt-BR" sz="2000" dirty="0" smtClean="0">
                <a:latin typeface="Myriad Pro" pitchFamily="34" charset="0"/>
              </a:rPr>
              <a:t>.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235743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Percentual mínimo de horas de trabalho utilizadas para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013111" y="342900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Investimento em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128586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Cadastro de pessoas não envolvidas na área para um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r>
              <a:rPr lang="pt-BR" sz="2000" dirty="0" smtClean="0">
                <a:latin typeface="Myriad Pro" pitchFamily="34" charset="0"/>
              </a:rPr>
              <a:t>.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235743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Percentual mínimo de horas de trabalho utilizadas para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013111" y="342900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Investimento em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000232" y="450057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Acesso restrito aos dados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128586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Cadastro de pessoas não envolvidas na área para um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r>
              <a:rPr lang="pt-BR" sz="2000" dirty="0" smtClean="0">
                <a:latin typeface="Myriad Pro" pitchFamily="34" charset="0"/>
              </a:rPr>
              <a:t>.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235743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Percentual mínimo de horas de trabalho utilizadas para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013111" y="342900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Investimento em </a:t>
            </a:r>
            <a:r>
              <a:rPr lang="pt-BR" sz="2000" dirty="0" err="1" smtClean="0">
                <a:latin typeface="Myriad Pro" pitchFamily="34" charset="0"/>
              </a:rPr>
              <a:t>T&amp;D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000232" y="45005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Acesso restrito aos dados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2428868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Consolidação das necessidades identificadas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500034" y="57148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Captação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5572132" y="57148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Triagem</a:t>
            </a:r>
            <a:endParaRPr lang="pt-BR" sz="2000" dirty="0">
              <a:latin typeface="Myriad Pro" pitchFamily="34" charset="0"/>
            </a:endParaRPr>
          </a:p>
        </p:txBody>
      </p:sp>
      <p:cxnSp>
        <p:nvCxnSpPr>
          <p:cNvPr id="16" name="Conector de seta reta 15"/>
          <p:cNvCxnSpPr>
            <a:stCxn id="6" idx="3"/>
            <a:endCxn id="11" idx="1"/>
          </p:cNvCxnSpPr>
          <p:nvPr/>
        </p:nvCxnSpPr>
        <p:spPr>
          <a:xfrm>
            <a:off x="2571736" y="1035827"/>
            <a:ext cx="300039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2428868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Consolidação das necessidades identificadas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3500438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Manter histórico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2428868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Consolidação das necessidades identificadas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3500438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Manter histórico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Salários e Benefícios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0" y="0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 </a:t>
            </a:r>
            <a:r>
              <a:rPr lang="pt-BR" sz="4000" dirty="0" smtClean="0">
                <a:solidFill>
                  <a:srgbClr val="F89820"/>
                </a:solidFill>
                <a:latin typeface="Myriad Pro" pitchFamily="34" charset="0"/>
              </a:rPr>
              <a:t>●</a:t>
            </a:r>
          </a:p>
          <a:p>
            <a:endParaRPr lang="pt-BR" dirty="0" smtClean="0"/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92867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Pagamento do 13º salário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Pagamento do 13º salário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200024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Controle e cálculo de férias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Pagamento do 13º salário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200024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Controle e cálculo de férias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035800" y="3071810"/>
            <a:ext cx="5072400" cy="71280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do FGTS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Pagamento do 13º salário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200024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Controle e cálculo de férias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035800" y="3071810"/>
            <a:ext cx="5072400" cy="7128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do FGTS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071670" y="414496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Geração da Folha de Pagamento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Pagamento do 13º salário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200024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Controle e cálculo de férias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035800" y="3071810"/>
            <a:ext cx="5072400" cy="7128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do FGTS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071670" y="414496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Geração da Folha de Pagamento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3" name="Retângulo de cantos arredondados 12"/>
          <p:cNvSpPr/>
          <p:nvPr/>
        </p:nvSpPr>
        <p:spPr>
          <a:xfrm>
            <a:off x="2071670" y="92867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Geração da folha de acordo com o seu tipo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tângulo de cantos arredondados 11"/>
          <p:cNvSpPr/>
          <p:nvPr/>
        </p:nvSpPr>
        <p:spPr>
          <a:xfrm>
            <a:off x="2071670" y="200024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Tabela de Incidência de Impostos Contábeis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2071670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Geração da folha de acordo com o seu tipo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500034" y="57148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Captação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5572132" y="57148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Triagem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5572132" y="271462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Avaliação Preliminar</a:t>
            </a:r>
            <a:endParaRPr lang="pt-BR" sz="2000" dirty="0">
              <a:latin typeface="Myriad Pro" pitchFamily="34" charset="0"/>
            </a:endParaRPr>
          </a:p>
        </p:txBody>
      </p:sp>
      <p:cxnSp>
        <p:nvCxnSpPr>
          <p:cNvPr id="16" name="Conector de seta reta 15"/>
          <p:cNvCxnSpPr>
            <a:stCxn id="6" idx="3"/>
            <a:endCxn id="11" idx="1"/>
          </p:cNvCxnSpPr>
          <p:nvPr/>
        </p:nvCxnSpPr>
        <p:spPr>
          <a:xfrm>
            <a:off x="2571736" y="1035827"/>
            <a:ext cx="300039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11" idx="2"/>
            <a:endCxn id="12" idx="0"/>
          </p:cNvCxnSpPr>
          <p:nvPr/>
        </p:nvCxnSpPr>
        <p:spPr>
          <a:xfrm rot="5400000">
            <a:off x="6000760" y="2107397"/>
            <a:ext cx="121444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6" name="Retângulo de cantos arredondados 15"/>
          <p:cNvSpPr/>
          <p:nvPr/>
        </p:nvSpPr>
        <p:spPr>
          <a:xfrm>
            <a:off x="2045761" y="307181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do IRRF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071670" y="200024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Tabela de Incidência de Impostos Contábeis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2071670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Geração da folha de acordo com o seu tipo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6" name="Retângulo de cantos arredondados 15"/>
          <p:cNvSpPr/>
          <p:nvPr/>
        </p:nvSpPr>
        <p:spPr>
          <a:xfrm>
            <a:off x="2045761" y="307181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do IRRF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2045761" y="414338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da contribuição sindical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071670" y="200024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Tabela de Incidência de Impostos Contábeis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2071670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Geração da folha de acordo com o seu tipo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6" name="Retângulo de cantos arredondados 15"/>
          <p:cNvSpPr/>
          <p:nvPr/>
        </p:nvSpPr>
        <p:spPr>
          <a:xfrm>
            <a:off x="2045761" y="307181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do IRRF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2045761" y="414338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Cálculo da contribuição sindical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071670" y="200024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Tabela de Incidência de Impostos Contábeis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2071670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Geração da folha de acordo com o seu tipo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92867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Modificações de tabelas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3" name="Imagem 12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Modificações de tabelas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1927222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Extrato social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Modificações de tabelas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1927222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Extrato social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035800" y="2928934"/>
            <a:ext cx="5072400" cy="71280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Competência de férias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Modificações de tabelas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1927222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Extrato social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035800" y="2928934"/>
            <a:ext cx="5072400" cy="7128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Competência de férias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045761" y="3929066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Controle de férias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Modificações de tabelas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1927222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Extrato social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035800" y="2928934"/>
            <a:ext cx="5072400" cy="7128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Competência de férias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045761" y="3929066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Controle de férias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2071670" y="4929198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Benefícios por tempo de serviço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2035951" y="92867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Modificações de tabelas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2035951" y="1927222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Extrato social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035800" y="2928934"/>
            <a:ext cx="5072400" cy="71280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Competência de férias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045761" y="3929066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Controle de férias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2071670" y="4929198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Benefícios por tempo de serviço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Requisitos não Funcionais</a:t>
            </a: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7" name="Fluxograma: Atraso 6"/>
          <p:cNvSpPr/>
          <p:nvPr/>
        </p:nvSpPr>
        <p:spPr>
          <a:xfrm>
            <a:off x="-32" y="500042"/>
            <a:ext cx="642942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4-9</a:t>
            </a:r>
            <a:endParaRPr lang="pt-BR" sz="2000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500034" y="57148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Captação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5572132" y="57148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Triagem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5572132" y="271462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Avaliação Preliminar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5572132" y="4929198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Avaliação aprofundada</a:t>
            </a:r>
            <a:endParaRPr lang="pt-BR" sz="2000" dirty="0">
              <a:latin typeface="Myriad Pro" pitchFamily="34" charset="0"/>
            </a:endParaRPr>
          </a:p>
        </p:txBody>
      </p:sp>
      <p:cxnSp>
        <p:nvCxnSpPr>
          <p:cNvPr id="16" name="Conector de seta reta 15"/>
          <p:cNvCxnSpPr>
            <a:stCxn id="6" idx="3"/>
            <a:endCxn id="11" idx="1"/>
          </p:cNvCxnSpPr>
          <p:nvPr/>
        </p:nvCxnSpPr>
        <p:spPr>
          <a:xfrm>
            <a:off x="2571736" y="1035827"/>
            <a:ext cx="300039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11" idx="2"/>
            <a:endCxn id="12" idx="0"/>
          </p:cNvCxnSpPr>
          <p:nvPr/>
        </p:nvCxnSpPr>
        <p:spPr>
          <a:xfrm rot="5400000">
            <a:off x="6000760" y="2107397"/>
            <a:ext cx="121444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12" idx="2"/>
            <a:endCxn id="13" idx="0"/>
          </p:cNvCxnSpPr>
          <p:nvPr/>
        </p:nvCxnSpPr>
        <p:spPr>
          <a:xfrm rot="5400000">
            <a:off x="5965041" y="4286256"/>
            <a:ext cx="128588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428860" y="500042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Autenticação de usuários</a:t>
            </a:r>
            <a:endParaRPr lang="pt-BR" sz="2400" dirty="0">
              <a:latin typeface="Myriad Pro" pitchFamily="34" charset="0"/>
            </a:endParaRPr>
          </a:p>
        </p:txBody>
      </p:sp>
      <p:pic>
        <p:nvPicPr>
          <p:cNvPr id="16" name="Imagem 15" descr="us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379" y="428604"/>
            <a:ext cx="782737" cy="785818"/>
          </a:xfrm>
          <a:prstGeom prst="rect">
            <a:avLst/>
          </a:prstGeom>
        </p:spPr>
      </p:pic>
      <p:pic>
        <p:nvPicPr>
          <p:cNvPr id="17" name="Imagem 1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428860" y="500042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Autenticação de usuários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428860" y="1643050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Geração de </a:t>
            </a:r>
            <a:r>
              <a:rPr lang="pt-BR" sz="2400" dirty="0" err="1" smtClean="0">
                <a:latin typeface="Myriad Pro" pitchFamily="34" charset="0"/>
              </a:rPr>
              <a:t>Log</a:t>
            </a:r>
            <a:endParaRPr lang="pt-BR" sz="2400" dirty="0">
              <a:latin typeface="Myriad Pro" pitchFamily="34" charset="0"/>
            </a:endParaRPr>
          </a:p>
        </p:txBody>
      </p:sp>
      <p:pic>
        <p:nvPicPr>
          <p:cNvPr id="11" name="Imagem 10" descr="us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379" y="428604"/>
            <a:ext cx="782737" cy="785818"/>
          </a:xfrm>
          <a:prstGeom prst="rect">
            <a:avLst/>
          </a:prstGeom>
        </p:spPr>
      </p:pic>
      <p:pic>
        <p:nvPicPr>
          <p:cNvPr id="15" name="Imagem 14" descr="toggle_log-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298" y="1571612"/>
            <a:ext cx="857256" cy="857256"/>
          </a:xfrm>
          <a:prstGeom prst="rect">
            <a:avLst/>
          </a:prstGeom>
        </p:spPr>
      </p:pic>
      <p:pic>
        <p:nvPicPr>
          <p:cNvPr id="16" name="Imagem 15" descr="logo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428860" y="500042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Autenticação de usuários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428860" y="164305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Geração de </a:t>
            </a:r>
            <a:r>
              <a:rPr lang="pt-BR" sz="2400" dirty="0" err="1" smtClean="0">
                <a:latin typeface="Myriad Pro" pitchFamily="34" charset="0"/>
              </a:rPr>
              <a:t>Log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428860" y="2786058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Rede</a:t>
            </a:r>
            <a:endParaRPr lang="pt-BR" sz="2400" dirty="0">
              <a:latin typeface="Myriad Pro" pitchFamily="34" charset="0"/>
            </a:endParaRPr>
          </a:p>
        </p:txBody>
      </p:sp>
      <p:pic>
        <p:nvPicPr>
          <p:cNvPr id="11" name="Imagem 10" descr="us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379" y="428604"/>
            <a:ext cx="782737" cy="785818"/>
          </a:xfrm>
          <a:prstGeom prst="rect">
            <a:avLst/>
          </a:prstGeom>
        </p:spPr>
      </p:pic>
      <p:pic>
        <p:nvPicPr>
          <p:cNvPr id="15" name="Imagem 14" descr="toggle_log-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298" y="1571612"/>
            <a:ext cx="857256" cy="857256"/>
          </a:xfrm>
          <a:prstGeom prst="rect">
            <a:avLst/>
          </a:prstGeom>
        </p:spPr>
      </p:pic>
      <p:pic>
        <p:nvPicPr>
          <p:cNvPr id="16" name="Imagem 15" descr="network 2-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860" y="2589421"/>
            <a:ext cx="982455" cy="982455"/>
          </a:xfrm>
          <a:prstGeom prst="rect">
            <a:avLst/>
          </a:prstGeom>
        </p:spPr>
      </p:pic>
      <p:pic>
        <p:nvPicPr>
          <p:cNvPr id="17" name="Imagem 16" descr="logo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428860" y="500042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Autenticação de usuários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428860" y="164305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Geração de </a:t>
            </a:r>
            <a:r>
              <a:rPr lang="pt-BR" sz="2400" dirty="0" err="1" smtClean="0">
                <a:latin typeface="Myriad Pro" pitchFamily="34" charset="0"/>
              </a:rPr>
              <a:t>Log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428860" y="2786058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Rede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2428860" y="3929066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Backup</a:t>
            </a:r>
            <a:endParaRPr lang="pt-BR" sz="2400" dirty="0">
              <a:latin typeface="Myriad Pro" pitchFamily="34" charset="0"/>
            </a:endParaRPr>
          </a:p>
        </p:txBody>
      </p:sp>
      <p:pic>
        <p:nvPicPr>
          <p:cNvPr id="11" name="Imagem 10" descr="us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379" y="428604"/>
            <a:ext cx="782737" cy="785818"/>
          </a:xfrm>
          <a:prstGeom prst="rect">
            <a:avLst/>
          </a:prstGeom>
        </p:spPr>
      </p:pic>
      <p:pic>
        <p:nvPicPr>
          <p:cNvPr id="15" name="Imagem 14" descr="toggle_log-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298" y="1571612"/>
            <a:ext cx="857256" cy="857256"/>
          </a:xfrm>
          <a:prstGeom prst="rect">
            <a:avLst/>
          </a:prstGeom>
        </p:spPr>
      </p:pic>
      <p:pic>
        <p:nvPicPr>
          <p:cNvPr id="16" name="Imagem 15" descr="network 2-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860" y="2589421"/>
            <a:ext cx="982455" cy="982455"/>
          </a:xfrm>
          <a:prstGeom prst="rect">
            <a:avLst/>
          </a:prstGeom>
        </p:spPr>
      </p:pic>
      <p:pic>
        <p:nvPicPr>
          <p:cNvPr id="17" name="Imagem 16" descr="Bonus Backup_256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0298" y="3714752"/>
            <a:ext cx="928694" cy="928694"/>
          </a:xfrm>
          <a:prstGeom prst="rect">
            <a:avLst/>
          </a:prstGeom>
        </p:spPr>
      </p:pic>
      <p:pic>
        <p:nvPicPr>
          <p:cNvPr id="18" name="Imagem 17" descr="logo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428860" y="500042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Autenticação de usuários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428860" y="164305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Geração de </a:t>
            </a:r>
            <a:r>
              <a:rPr lang="pt-BR" sz="2400" dirty="0" err="1" smtClean="0">
                <a:latin typeface="Myriad Pro" pitchFamily="34" charset="0"/>
              </a:rPr>
              <a:t>Log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428860" y="2786058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Rede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2428860" y="3929066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Backup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2428860" y="5072074"/>
            <a:ext cx="5072098" cy="714380"/>
          </a:xfrm>
          <a:prstGeom prst="roundRect">
            <a:avLst/>
          </a:prstGeom>
          <a:solidFill>
            <a:srgbClr val="F898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dirty="0" smtClean="0">
                <a:latin typeface="Myriad Pro" pitchFamily="34" charset="0"/>
              </a:rPr>
              <a:t>Resolução mínima dos monitores/displays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1" name="Imagem 10" descr="us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379" y="428604"/>
            <a:ext cx="782737" cy="785818"/>
          </a:xfrm>
          <a:prstGeom prst="rect">
            <a:avLst/>
          </a:prstGeom>
        </p:spPr>
      </p:pic>
      <p:pic>
        <p:nvPicPr>
          <p:cNvPr id="15" name="Imagem 14" descr="toggle_log-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298" y="1571612"/>
            <a:ext cx="857256" cy="857256"/>
          </a:xfrm>
          <a:prstGeom prst="rect">
            <a:avLst/>
          </a:prstGeom>
        </p:spPr>
      </p:pic>
      <p:pic>
        <p:nvPicPr>
          <p:cNvPr id="16" name="Imagem 15" descr="network 2-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860" y="2589421"/>
            <a:ext cx="982455" cy="982455"/>
          </a:xfrm>
          <a:prstGeom prst="rect">
            <a:avLst/>
          </a:prstGeom>
        </p:spPr>
      </p:pic>
      <p:pic>
        <p:nvPicPr>
          <p:cNvPr id="17" name="Imagem 16" descr="Bonus Backup_256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0298" y="3714752"/>
            <a:ext cx="928694" cy="928694"/>
          </a:xfrm>
          <a:prstGeom prst="rect">
            <a:avLst/>
          </a:prstGeom>
        </p:spPr>
      </p:pic>
      <p:pic>
        <p:nvPicPr>
          <p:cNvPr id="18" name="Imagem 17" descr="HP-Monitor-Dock-256x25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00298" y="5000636"/>
            <a:ext cx="785818" cy="785818"/>
          </a:xfrm>
          <a:prstGeom prst="rect">
            <a:avLst/>
          </a:prstGeom>
        </p:spPr>
      </p:pic>
      <p:pic>
        <p:nvPicPr>
          <p:cNvPr id="19" name="Imagem 18" descr="logo3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428860" y="500042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Autenticação de usuários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0" name="Retângulo de cantos arredondados 9"/>
          <p:cNvSpPr/>
          <p:nvPr/>
        </p:nvSpPr>
        <p:spPr>
          <a:xfrm>
            <a:off x="2428860" y="1643050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Geração de </a:t>
            </a:r>
            <a:r>
              <a:rPr lang="pt-BR" sz="2400" dirty="0" err="1" smtClean="0">
                <a:latin typeface="Myriad Pro" pitchFamily="34" charset="0"/>
              </a:rPr>
              <a:t>Log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428860" y="2786058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Rede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2428860" y="3929066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Backup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2428860" y="5072074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Resolução mínima dos monitores/displays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1" name="Imagem 10" descr="us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3379" y="428604"/>
            <a:ext cx="782737" cy="785818"/>
          </a:xfrm>
          <a:prstGeom prst="rect">
            <a:avLst/>
          </a:prstGeom>
        </p:spPr>
      </p:pic>
      <p:pic>
        <p:nvPicPr>
          <p:cNvPr id="15" name="Imagem 14" descr="toggle_log-25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0298" y="1571612"/>
            <a:ext cx="857256" cy="857256"/>
          </a:xfrm>
          <a:prstGeom prst="rect">
            <a:avLst/>
          </a:prstGeom>
        </p:spPr>
      </p:pic>
      <p:pic>
        <p:nvPicPr>
          <p:cNvPr id="16" name="Imagem 15" descr="network 2-256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8860" y="2589421"/>
            <a:ext cx="982455" cy="982455"/>
          </a:xfrm>
          <a:prstGeom prst="rect">
            <a:avLst/>
          </a:prstGeom>
        </p:spPr>
      </p:pic>
      <p:pic>
        <p:nvPicPr>
          <p:cNvPr id="17" name="Imagem 16" descr="Bonus Backup_256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0298" y="3714752"/>
            <a:ext cx="928694" cy="928694"/>
          </a:xfrm>
          <a:prstGeom prst="rect">
            <a:avLst/>
          </a:prstGeom>
        </p:spPr>
      </p:pic>
      <p:sp>
        <p:nvSpPr>
          <p:cNvPr id="18" name="Retângulo de cantos arredondados 17"/>
          <p:cNvSpPr/>
          <p:nvPr/>
        </p:nvSpPr>
        <p:spPr>
          <a:xfrm>
            <a:off x="2428860" y="5072074"/>
            <a:ext cx="507209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dirty="0" smtClean="0">
                <a:latin typeface="Myriad Pro" pitchFamily="34" charset="0"/>
              </a:rPr>
              <a:t>Resolução mínima dos monitores/displays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9" name="Imagem 18" descr="HP-Monitor-Dock-256x25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500298" y="5000636"/>
            <a:ext cx="785818" cy="785818"/>
          </a:xfrm>
          <a:prstGeom prst="rect">
            <a:avLst/>
          </a:prstGeom>
        </p:spPr>
      </p:pic>
      <p:pic>
        <p:nvPicPr>
          <p:cNvPr id="20" name="Imagem 19" descr="logo3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Diagrama de Casos de Uso</a:t>
            </a: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7" name="Fluxograma: Atraso 6"/>
          <p:cNvSpPr/>
          <p:nvPr/>
        </p:nvSpPr>
        <p:spPr>
          <a:xfrm>
            <a:off x="-32" y="500042"/>
            <a:ext cx="642942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5-9</a:t>
            </a:r>
            <a:endParaRPr lang="pt-BR" sz="2000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28726" y="357190"/>
            <a:ext cx="11327146" cy="6215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0" y="0"/>
            <a:ext cx="9144000" cy="64291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0" y="6000768"/>
            <a:ext cx="9144000" cy="64291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6072198" y="451758"/>
            <a:ext cx="3286116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215106" y="500042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Recrutamento e Seleção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 l="17169" t="20792" r="17946" b="4213"/>
          <a:stretch>
            <a:fillRect/>
          </a:stretch>
        </p:blipFill>
        <p:spPr bwMode="auto">
          <a:xfrm>
            <a:off x="928662" y="-285776"/>
            <a:ext cx="7803092" cy="7000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Fluxograma: Processo 9"/>
          <p:cNvSpPr/>
          <p:nvPr/>
        </p:nvSpPr>
        <p:spPr>
          <a:xfrm>
            <a:off x="714348" y="0"/>
            <a:ext cx="642942" cy="6858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/>
          <p:cNvSpPr/>
          <p:nvPr/>
        </p:nvSpPr>
        <p:spPr>
          <a:xfrm>
            <a:off x="500034" y="6643710"/>
            <a:ext cx="8643966" cy="21429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luxograma: Processo 13"/>
          <p:cNvSpPr/>
          <p:nvPr/>
        </p:nvSpPr>
        <p:spPr>
          <a:xfrm>
            <a:off x="8501090" y="0"/>
            <a:ext cx="285752" cy="6858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6715140" y="451758"/>
            <a:ext cx="2643174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858016" y="500042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Ficha Funcional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/>
          <p:nvPr/>
        </p:nvPicPr>
        <p:blipFill>
          <a:blip r:embed="rId2"/>
          <a:srcRect l="29524" t="25912" r="7539" b="6024"/>
          <a:stretch>
            <a:fillRect/>
          </a:stretch>
        </p:blipFill>
        <p:spPr bwMode="auto">
          <a:xfrm>
            <a:off x="0" y="214314"/>
            <a:ext cx="9144000" cy="6000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Fluxograma: Processo 11"/>
          <p:cNvSpPr/>
          <p:nvPr/>
        </p:nvSpPr>
        <p:spPr>
          <a:xfrm>
            <a:off x="0" y="214314"/>
            <a:ext cx="500034" cy="621508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/>
          <p:cNvSpPr/>
          <p:nvPr/>
        </p:nvSpPr>
        <p:spPr>
          <a:xfrm>
            <a:off x="8643966" y="214314"/>
            <a:ext cx="500034" cy="621508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Fluxograma: Processo 13"/>
          <p:cNvSpPr/>
          <p:nvPr/>
        </p:nvSpPr>
        <p:spPr>
          <a:xfrm>
            <a:off x="0" y="214314"/>
            <a:ext cx="9144000" cy="3571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luxograma: Processo 14"/>
          <p:cNvSpPr/>
          <p:nvPr/>
        </p:nvSpPr>
        <p:spPr>
          <a:xfrm>
            <a:off x="0" y="6143644"/>
            <a:ext cx="9144000" cy="28575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6867540" y="5929330"/>
            <a:ext cx="2643174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7010416" y="5977614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Perfil de Cargo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500034" y="57148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Captação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5572132" y="57148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Triagem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5572132" y="2714620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Avaliação Preliminar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5572132" y="4929198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Avaliação aprofundada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4" name="Retângulo de cantos arredondados 13"/>
          <p:cNvSpPr/>
          <p:nvPr/>
        </p:nvSpPr>
        <p:spPr>
          <a:xfrm>
            <a:off x="500034" y="4929198"/>
            <a:ext cx="2071702" cy="928694"/>
          </a:xfrm>
          <a:prstGeom prst="roundRect">
            <a:avLst/>
          </a:prstGeom>
          <a:solidFill>
            <a:srgbClr val="59770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Verificação</a:t>
            </a:r>
            <a:endParaRPr lang="pt-BR" sz="2000" dirty="0">
              <a:latin typeface="Myriad Pro" pitchFamily="34" charset="0"/>
            </a:endParaRPr>
          </a:p>
        </p:txBody>
      </p:sp>
      <p:cxnSp>
        <p:nvCxnSpPr>
          <p:cNvPr id="16" name="Conector de seta reta 15"/>
          <p:cNvCxnSpPr>
            <a:stCxn id="6" idx="3"/>
            <a:endCxn id="11" idx="1"/>
          </p:cNvCxnSpPr>
          <p:nvPr/>
        </p:nvCxnSpPr>
        <p:spPr>
          <a:xfrm>
            <a:off x="2571736" y="1035827"/>
            <a:ext cx="300039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>
            <a:stCxn id="11" idx="2"/>
            <a:endCxn id="12" idx="0"/>
          </p:cNvCxnSpPr>
          <p:nvPr/>
        </p:nvCxnSpPr>
        <p:spPr>
          <a:xfrm rot="5400000">
            <a:off x="6000760" y="2107397"/>
            <a:ext cx="121444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/>
          <p:cNvCxnSpPr>
            <a:stCxn id="12" idx="2"/>
            <a:endCxn id="13" idx="0"/>
          </p:cNvCxnSpPr>
          <p:nvPr/>
        </p:nvCxnSpPr>
        <p:spPr>
          <a:xfrm rot="5400000">
            <a:off x="5965041" y="4286256"/>
            <a:ext cx="1285884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>
            <a:stCxn id="13" idx="1"/>
            <a:endCxn id="14" idx="3"/>
          </p:cNvCxnSpPr>
          <p:nvPr/>
        </p:nvCxnSpPr>
        <p:spPr>
          <a:xfrm rot="10800000">
            <a:off x="2571736" y="5393545"/>
            <a:ext cx="300039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-24"/>
            <a:ext cx="8215370" cy="6883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tângulo de cantos arredondados 2"/>
          <p:cNvSpPr/>
          <p:nvPr/>
        </p:nvSpPr>
        <p:spPr>
          <a:xfrm>
            <a:off x="-285784" y="6143644"/>
            <a:ext cx="1285884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14282" y="6191928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  <a:latin typeface="Myriad Pro" pitchFamily="34" charset="0"/>
              </a:rPr>
              <a:t>T&amp;D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diagrama de caso de us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2908" y="1071546"/>
            <a:ext cx="9451743" cy="4904293"/>
          </a:xfrm>
          <a:prstGeom prst="rect">
            <a:avLst/>
          </a:prstGeom>
        </p:spPr>
      </p:pic>
      <p:sp>
        <p:nvSpPr>
          <p:cNvPr id="7" name="Fluxograma: Processo 6"/>
          <p:cNvSpPr/>
          <p:nvPr/>
        </p:nvSpPr>
        <p:spPr>
          <a:xfrm>
            <a:off x="0" y="571480"/>
            <a:ext cx="9144000" cy="92869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-357222" y="1071546"/>
            <a:ext cx="285720" cy="492922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11"/>
          <p:cNvSpPr/>
          <p:nvPr/>
        </p:nvSpPr>
        <p:spPr>
          <a:xfrm>
            <a:off x="0" y="5786454"/>
            <a:ext cx="9144000" cy="28575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/>
          <p:cNvSpPr/>
          <p:nvPr/>
        </p:nvSpPr>
        <p:spPr>
          <a:xfrm>
            <a:off x="9144064" y="1357298"/>
            <a:ext cx="285720" cy="457203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6072198" y="451758"/>
            <a:ext cx="3286116" cy="69122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215106" y="500042"/>
            <a:ext cx="407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Avaliação de Desempenho</a:t>
            </a:r>
          </a:p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E Potencial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 de Casos de uso - Remuneração e Benefícios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2852"/>
            <a:ext cx="9144000" cy="6563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0" y="142852"/>
            <a:ext cx="9144000" cy="5000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0" y="500042"/>
            <a:ext cx="357158" cy="635795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11"/>
          <p:cNvSpPr/>
          <p:nvPr/>
        </p:nvSpPr>
        <p:spPr>
          <a:xfrm>
            <a:off x="214282" y="6357958"/>
            <a:ext cx="8929718" cy="50004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/>
          <p:cNvSpPr/>
          <p:nvPr/>
        </p:nvSpPr>
        <p:spPr>
          <a:xfrm>
            <a:off x="8786842" y="500042"/>
            <a:ext cx="357158" cy="607223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6072198" y="451758"/>
            <a:ext cx="3286116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215106" y="500042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Salários e Benefícios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Diagrama de Classes</a:t>
            </a: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7" name="Fluxograma: Atraso 6"/>
          <p:cNvSpPr/>
          <p:nvPr/>
        </p:nvSpPr>
        <p:spPr>
          <a:xfrm>
            <a:off x="-32" y="500042"/>
            <a:ext cx="642942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6-9</a:t>
            </a:r>
            <a:endParaRPr lang="pt-BR" sz="2000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714412" y="-566397"/>
            <a:ext cx="10787138" cy="8366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tângulo de cantos arredondados 2"/>
          <p:cNvSpPr/>
          <p:nvPr/>
        </p:nvSpPr>
        <p:spPr>
          <a:xfrm>
            <a:off x="-357222" y="6215082"/>
            <a:ext cx="3286116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14314" y="6263366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Recrutamento e Seleção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 l="34276" t="20851" r="20000" b="2719"/>
          <a:stretch>
            <a:fillRect/>
          </a:stretch>
        </p:blipFill>
        <p:spPr bwMode="auto">
          <a:xfrm>
            <a:off x="857224" y="0"/>
            <a:ext cx="7429552" cy="69643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571472" y="0"/>
            <a:ext cx="7929618" cy="21429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428596" y="0"/>
            <a:ext cx="1071570" cy="28572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11"/>
          <p:cNvSpPr/>
          <p:nvPr/>
        </p:nvSpPr>
        <p:spPr>
          <a:xfrm>
            <a:off x="357158" y="0"/>
            <a:ext cx="785818" cy="6858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/>
          <p:cNvSpPr/>
          <p:nvPr/>
        </p:nvSpPr>
        <p:spPr>
          <a:xfrm>
            <a:off x="8143900" y="0"/>
            <a:ext cx="428628" cy="6858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6715140" y="6215082"/>
            <a:ext cx="2643174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858016" y="6263366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Ficha Funcional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 l="23653" t="23100" r="12930" b="8734"/>
          <a:stretch>
            <a:fillRect/>
          </a:stretch>
        </p:blipFill>
        <p:spPr bwMode="auto">
          <a:xfrm>
            <a:off x="-32" y="142876"/>
            <a:ext cx="9144000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-32" y="142876"/>
            <a:ext cx="214282" cy="621508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8643934" y="142876"/>
            <a:ext cx="500034" cy="621508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/>
          <p:cNvSpPr/>
          <p:nvPr/>
        </p:nvSpPr>
        <p:spPr>
          <a:xfrm>
            <a:off x="-32" y="6072206"/>
            <a:ext cx="9144000" cy="28575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11"/>
          <p:cNvSpPr/>
          <p:nvPr/>
        </p:nvSpPr>
        <p:spPr>
          <a:xfrm>
            <a:off x="-32" y="142876"/>
            <a:ext cx="9144000" cy="50004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6867540" y="428604"/>
            <a:ext cx="2643174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7010416" y="476888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Perfil de Cargo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0"/>
            <a:ext cx="7000892" cy="683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tângulo de cantos arredondados 4"/>
          <p:cNvSpPr/>
          <p:nvPr/>
        </p:nvSpPr>
        <p:spPr>
          <a:xfrm>
            <a:off x="-285784" y="357166"/>
            <a:ext cx="4000528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214282" y="405450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Treinamento e Desenvolvimento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7190"/>
            <a:ext cx="9553132" cy="585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0" y="214290"/>
            <a:ext cx="9144000" cy="57150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0" y="571480"/>
            <a:ext cx="571472" cy="571504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11"/>
          <p:cNvSpPr/>
          <p:nvPr/>
        </p:nvSpPr>
        <p:spPr>
          <a:xfrm>
            <a:off x="357158" y="6000768"/>
            <a:ext cx="8786842" cy="42862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6072198" y="5877657"/>
            <a:ext cx="3286116" cy="69122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215106" y="5925941"/>
            <a:ext cx="4071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Avaliação de Desempenho</a:t>
            </a:r>
          </a:p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E Potencial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 de Classes - Remuneração e Benefícios.pn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-1"/>
            <a:ext cx="8429652" cy="7047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214282" y="0"/>
            <a:ext cx="8572560" cy="50004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0" y="285728"/>
            <a:ext cx="571472" cy="657227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11"/>
          <p:cNvSpPr/>
          <p:nvPr/>
        </p:nvSpPr>
        <p:spPr>
          <a:xfrm>
            <a:off x="8501090" y="357166"/>
            <a:ext cx="357190" cy="650083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6072198" y="71414"/>
            <a:ext cx="3286116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215106" y="119698"/>
            <a:ext cx="4071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Salários e Benefícios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oo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64" y="2857496"/>
            <a:ext cx="3254364" cy="325436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0" y="1516551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Ferramentas utilizadas</a:t>
            </a:r>
            <a:endParaRPr lang="pt-BR" sz="4400" dirty="0">
              <a:solidFill>
                <a:srgbClr val="313131"/>
              </a:solidFill>
              <a:latin typeface="Myriad Pro" pitchFamily="34" charset="0"/>
            </a:endParaRPr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Diagramas de Sequência</a:t>
            </a: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7" name="Fluxograma: Atraso 6"/>
          <p:cNvSpPr/>
          <p:nvPr/>
        </p:nvSpPr>
        <p:spPr>
          <a:xfrm>
            <a:off x="-32" y="500042"/>
            <a:ext cx="642942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7-9</a:t>
            </a:r>
            <a:endParaRPr lang="pt-BR" sz="2000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635610" cy="707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0" y="0"/>
            <a:ext cx="785786" cy="707233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285720" y="0"/>
            <a:ext cx="12287336" cy="57148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11"/>
          <p:cNvSpPr/>
          <p:nvPr/>
        </p:nvSpPr>
        <p:spPr>
          <a:xfrm>
            <a:off x="642910" y="6858000"/>
            <a:ext cx="12001584" cy="21433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6500826" y="5952484"/>
            <a:ext cx="2857488" cy="69122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643734" y="5929330"/>
            <a:ext cx="40719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/>
                </a:solidFill>
                <a:latin typeface="Myriad Pro" pitchFamily="34" charset="0"/>
              </a:rPr>
              <a:t>Relatório de </a:t>
            </a:r>
          </a:p>
          <a:p>
            <a:r>
              <a:rPr lang="pt-BR" sz="2000" dirty="0" smtClean="0">
                <a:solidFill>
                  <a:schemeClr val="bg1"/>
                </a:solidFill>
                <a:latin typeface="Myriad Pro" pitchFamily="34" charset="0"/>
              </a:rPr>
              <a:t>Processo Seletivo</a:t>
            </a:r>
            <a:endParaRPr lang="pt-BR" sz="20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24" y="0"/>
            <a:ext cx="7500958" cy="7407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142844" y="0"/>
            <a:ext cx="8643998" cy="21429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357158" y="0"/>
            <a:ext cx="714380" cy="6858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11"/>
          <p:cNvSpPr/>
          <p:nvPr/>
        </p:nvSpPr>
        <p:spPr>
          <a:xfrm>
            <a:off x="7858148" y="0"/>
            <a:ext cx="714380" cy="6858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6072198" y="451758"/>
            <a:ext cx="3286116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6215106" y="428604"/>
            <a:ext cx="407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Myriad Pro" pitchFamily="34" charset="0"/>
              </a:rPr>
              <a:t>Cadastros </a:t>
            </a:r>
            <a:r>
              <a:rPr lang="pt-BR" sz="2800" dirty="0" err="1" smtClean="0">
                <a:solidFill>
                  <a:schemeClr val="bg1"/>
                </a:solidFill>
                <a:latin typeface="Myriad Pro" pitchFamily="34" charset="0"/>
              </a:rPr>
              <a:t>R&amp;S</a:t>
            </a:r>
            <a:endParaRPr lang="pt-BR" sz="28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14346" y="428627"/>
            <a:ext cx="9572692" cy="5272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-214346" y="428628"/>
            <a:ext cx="9572692" cy="3571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0" y="5500702"/>
            <a:ext cx="9144000" cy="5000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5357818" y="5952484"/>
            <a:ext cx="4000496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429256" y="5929330"/>
            <a:ext cx="407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Myriad Pro" pitchFamily="34" charset="0"/>
              </a:rPr>
              <a:t>Cadastro do Candidato</a:t>
            </a:r>
            <a:endParaRPr lang="pt-BR" sz="28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572660" cy="747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0" y="0"/>
            <a:ext cx="9501222" cy="57148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0" y="428604"/>
            <a:ext cx="714348" cy="707236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11"/>
          <p:cNvSpPr/>
          <p:nvPr/>
        </p:nvSpPr>
        <p:spPr>
          <a:xfrm>
            <a:off x="500034" y="7215214"/>
            <a:ext cx="9072626" cy="28575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5715008" y="5952484"/>
            <a:ext cx="3643306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857916" y="5929330"/>
            <a:ext cx="407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Myriad Pro" pitchFamily="34" charset="0"/>
              </a:rPr>
              <a:t>Pesquisar Currículos</a:t>
            </a:r>
            <a:endParaRPr lang="pt-BR" sz="28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7356" y="-428652"/>
            <a:ext cx="5643602" cy="7418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1643042" y="0"/>
            <a:ext cx="571504" cy="6858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7215206" y="0"/>
            <a:ext cx="571504" cy="6858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5572132" y="166006"/>
            <a:ext cx="3714776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5643602" y="181253"/>
            <a:ext cx="4071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Cadastro de Funcionários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0"/>
            <a:ext cx="5572164" cy="688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Fluxograma: Processo 13"/>
          <p:cNvSpPr/>
          <p:nvPr/>
        </p:nvSpPr>
        <p:spPr>
          <a:xfrm>
            <a:off x="1785918" y="0"/>
            <a:ext cx="5857916" cy="3571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luxograma: Processo 14"/>
          <p:cNvSpPr/>
          <p:nvPr/>
        </p:nvSpPr>
        <p:spPr>
          <a:xfrm>
            <a:off x="1643042" y="0"/>
            <a:ext cx="571504" cy="685800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Processo 15"/>
          <p:cNvSpPr/>
          <p:nvPr/>
        </p:nvSpPr>
        <p:spPr>
          <a:xfrm>
            <a:off x="7286644" y="214290"/>
            <a:ext cx="1000132" cy="664371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16"/>
          <p:cNvSpPr/>
          <p:nvPr/>
        </p:nvSpPr>
        <p:spPr>
          <a:xfrm>
            <a:off x="1357290" y="6429396"/>
            <a:ext cx="6572296" cy="42860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5786446" y="285728"/>
            <a:ext cx="3500462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5857916" y="262574"/>
            <a:ext cx="407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Myriad Pro" pitchFamily="34" charset="0"/>
              </a:rPr>
              <a:t>Cadastro de Cargos</a:t>
            </a:r>
            <a:endParaRPr lang="pt-BR" sz="28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42942"/>
            <a:ext cx="9099764" cy="5715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tângulo de cantos arredondados 2"/>
          <p:cNvSpPr/>
          <p:nvPr/>
        </p:nvSpPr>
        <p:spPr>
          <a:xfrm>
            <a:off x="-214346" y="6215082"/>
            <a:ext cx="4000528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142844" y="6230329"/>
            <a:ext cx="4071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Cadastro de Treinamentos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42984"/>
            <a:ext cx="9048763" cy="4286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0" y="1071546"/>
            <a:ext cx="285720" cy="457203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0" y="928670"/>
            <a:ext cx="9144000" cy="5000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11"/>
          <p:cNvSpPr/>
          <p:nvPr/>
        </p:nvSpPr>
        <p:spPr>
          <a:xfrm>
            <a:off x="214282" y="5286388"/>
            <a:ext cx="8929718" cy="28575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/>
          <p:cNvSpPr/>
          <p:nvPr/>
        </p:nvSpPr>
        <p:spPr>
          <a:xfrm>
            <a:off x="9001156" y="1357298"/>
            <a:ext cx="142844" cy="400052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5572132" y="166006"/>
            <a:ext cx="3714776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643602" y="181253"/>
            <a:ext cx="4071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Avaliação de Funcionários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 de Sequencia -Salário e Beneficios (Gerar Folha de Pagamento)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71570"/>
            <a:ext cx="9173324" cy="45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Fluxograma: Processo 6"/>
          <p:cNvSpPr/>
          <p:nvPr/>
        </p:nvSpPr>
        <p:spPr>
          <a:xfrm>
            <a:off x="0" y="857232"/>
            <a:ext cx="9144000" cy="57150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uxograma: Processo 9"/>
          <p:cNvSpPr/>
          <p:nvPr/>
        </p:nvSpPr>
        <p:spPr>
          <a:xfrm>
            <a:off x="0" y="857232"/>
            <a:ext cx="285720" cy="4929222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luxograma: Processo 11"/>
          <p:cNvSpPr/>
          <p:nvPr/>
        </p:nvSpPr>
        <p:spPr>
          <a:xfrm>
            <a:off x="214282" y="5429264"/>
            <a:ext cx="8929718" cy="50006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/>
          <p:cNvSpPr/>
          <p:nvPr/>
        </p:nvSpPr>
        <p:spPr>
          <a:xfrm>
            <a:off x="9001156" y="1285860"/>
            <a:ext cx="142844" cy="464347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4857752" y="5952484"/>
            <a:ext cx="4500562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929222" y="5929330"/>
            <a:ext cx="407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Myriad Pro" pitchFamily="34" charset="0"/>
              </a:rPr>
              <a:t>Gerar folha de pagamento</a:t>
            </a:r>
            <a:endParaRPr lang="pt-BR" sz="28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 descr="FileFolde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0" y="500042"/>
            <a:ext cx="3127036" cy="364333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000100" y="45005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Ficha Funcional</a:t>
            </a:r>
            <a:endParaRPr lang="pt-BR" sz="60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5643570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1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215074" y="214290"/>
            <a:ext cx="428628" cy="428628"/>
          </a:xfrm>
          <a:prstGeom prst="ellipse">
            <a:avLst/>
          </a:prstGeom>
          <a:solidFill>
            <a:schemeClr val="bg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rgbClr val="313131"/>
                </a:solidFill>
                <a:latin typeface="Myriad Pro" pitchFamily="34" charset="0"/>
              </a:rPr>
              <a:t>2</a:t>
            </a:r>
            <a:endParaRPr lang="pt-BR" sz="24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6786578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3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7358082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4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929586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5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8501090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6</a:t>
            </a:r>
            <a:endParaRPr lang="pt-BR" sz="2400" dirty="0">
              <a:latin typeface="Myriad Pro" pitchFamily="34" charset="0"/>
            </a:endParaRPr>
          </a:p>
        </p:txBody>
      </p:sp>
      <p:pic>
        <p:nvPicPr>
          <p:cNvPr id="13" name="Imagem 12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Diagrama de Sequencia - Salário e Benefícios (Gerar Relatórios)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6"/>
            <a:ext cx="9124232" cy="578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Fluxograma: Processo 2"/>
          <p:cNvSpPr/>
          <p:nvPr/>
        </p:nvSpPr>
        <p:spPr>
          <a:xfrm>
            <a:off x="0" y="428604"/>
            <a:ext cx="9144000" cy="571504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Fluxograma: Processo 3"/>
          <p:cNvSpPr/>
          <p:nvPr/>
        </p:nvSpPr>
        <p:spPr>
          <a:xfrm>
            <a:off x="0" y="857232"/>
            <a:ext cx="285720" cy="5500726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Fluxograma: Processo 4"/>
          <p:cNvSpPr/>
          <p:nvPr/>
        </p:nvSpPr>
        <p:spPr>
          <a:xfrm>
            <a:off x="214282" y="6000768"/>
            <a:ext cx="8929718" cy="42862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Fluxograma: Processo 5"/>
          <p:cNvSpPr/>
          <p:nvPr/>
        </p:nvSpPr>
        <p:spPr>
          <a:xfrm>
            <a:off x="8929718" y="857232"/>
            <a:ext cx="214282" cy="5357850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6500826" y="5952484"/>
            <a:ext cx="2857488" cy="500066"/>
          </a:xfrm>
          <a:prstGeom prst="roundRect">
            <a:avLst/>
          </a:prstGeom>
          <a:solidFill>
            <a:srgbClr val="313131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6643734" y="5929330"/>
            <a:ext cx="4071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  <a:latin typeface="Myriad Pro" pitchFamily="34" charset="0"/>
              </a:rPr>
              <a:t>Gerar relatórios</a:t>
            </a:r>
            <a:endParaRPr lang="pt-BR" sz="28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Modelo </a:t>
            </a:r>
            <a:r>
              <a:rPr lang="pt-BR" sz="5400" dirty="0" smtClean="0">
                <a:solidFill>
                  <a:srgbClr val="269EC1"/>
                </a:solidFill>
                <a:latin typeface="Myriad Pro" pitchFamily="34" charset="0"/>
              </a:rPr>
              <a:t>ER</a:t>
            </a: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7" name="Fluxograma: Atraso 6"/>
          <p:cNvSpPr/>
          <p:nvPr/>
        </p:nvSpPr>
        <p:spPr>
          <a:xfrm>
            <a:off x="-32" y="500042"/>
            <a:ext cx="642942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8-9</a:t>
            </a:r>
            <a:endParaRPr lang="pt-BR" sz="2000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ear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14282" y="2571744"/>
            <a:ext cx="8715436" cy="928694"/>
          </a:xfrm>
          <a:prstGeom prst="roundRect">
            <a:avLst/>
          </a:prstGeom>
          <a:solidFill>
            <a:srgbClr val="313131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92412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FFFFFF"/>
                </a:solidFill>
                <a:latin typeface="Myriad Pro" pitchFamily="34" charset="0"/>
              </a:rPr>
              <a:t>Aplicativo em funcionamento</a:t>
            </a: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12" name="Fluxograma: Atraso 11"/>
          <p:cNvSpPr/>
          <p:nvPr/>
        </p:nvSpPr>
        <p:spPr>
          <a:xfrm>
            <a:off x="-32" y="500042"/>
            <a:ext cx="642942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9-9</a:t>
            </a:r>
            <a:endParaRPr lang="pt-BR" sz="2000" dirty="0"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Conclusão</a:t>
            </a: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357166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Referências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14282" y="1415181"/>
            <a:ext cx="87154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Myriad Pro" pitchFamily="34" charset="0"/>
              </a:rPr>
              <a:t>ALMEIDA, </a:t>
            </a:r>
            <a:r>
              <a:rPr lang="en-US" dirty="0" err="1" smtClean="0">
                <a:latin typeface="Myriad Pro" pitchFamily="34" charset="0"/>
              </a:rPr>
              <a:t>Walnice</a:t>
            </a:r>
            <a:r>
              <a:rPr lang="en-US" dirty="0" smtClean="0">
                <a:latin typeface="Myriad Pro" pitchFamily="34" charset="0"/>
              </a:rPr>
              <a:t>. </a:t>
            </a:r>
            <a:r>
              <a:rPr lang="en-US" b="1" dirty="0" err="1" smtClean="0">
                <a:latin typeface="Myriad Pro" pitchFamily="34" charset="0"/>
              </a:rPr>
              <a:t>Captação</a:t>
            </a:r>
            <a:r>
              <a:rPr lang="en-US" b="1" dirty="0" smtClean="0">
                <a:latin typeface="Myriad Pro" pitchFamily="34" charset="0"/>
              </a:rPr>
              <a:t> e </a:t>
            </a:r>
            <a:r>
              <a:rPr lang="en-US" b="1" dirty="0" err="1" smtClean="0">
                <a:latin typeface="Myriad Pro" pitchFamily="34" charset="0"/>
              </a:rPr>
              <a:t>seleção</a:t>
            </a:r>
            <a:r>
              <a:rPr lang="en-US" b="1" dirty="0" smtClean="0">
                <a:latin typeface="Myriad Pro" pitchFamily="34" charset="0"/>
              </a:rPr>
              <a:t> de </a:t>
            </a:r>
            <a:r>
              <a:rPr lang="en-US" b="1" dirty="0" err="1" smtClean="0">
                <a:latin typeface="Myriad Pro" pitchFamily="34" charset="0"/>
              </a:rPr>
              <a:t>talentos</a:t>
            </a:r>
            <a:r>
              <a:rPr lang="en-US" dirty="0" smtClean="0">
                <a:latin typeface="Myriad Pro" pitchFamily="34" charset="0"/>
              </a:rPr>
              <a:t>. São Paulo: Atlas, 2004.</a:t>
            </a:r>
          </a:p>
          <a:p>
            <a:endParaRPr lang="en-US" dirty="0" smtClean="0">
              <a:latin typeface="Myriad Pro" pitchFamily="34" charset="0"/>
            </a:endParaRPr>
          </a:p>
          <a:p>
            <a:r>
              <a:rPr lang="en-US" dirty="0" smtClean="0">
                <a:latin typeface="Myriad Pro" pitchFamily="34" charset="0"/>
              </a:rPr>
              <a:t>CHIAVENATO, </a:t>
            </a:r>
            <a:r>
              <a:rPr lang="en-US" dirty="0" err="1" smtClean="0">
                <a:latin typeface="Myriad Pro" pitchFamily="34" charset="0"/>
              </a:rPr>
              <a:t>Idalberto</a:t>
            </a:r>
            <a:r>
              <a:rPr lang="en-US" dirty="0" smtClean="0">
                <a:latin typeface="Myriad Pro" pitchFamily="34" charset="0"/>
              </a:rPr>
              <a:t>. </a:t>
            </a:r>
            <a:r>
              <a:rPr lang="pt-BR" b="1" dirty="0" smtClean="0">
                <a:latin typeface="Myriad Pro" pitchFamily="34" charset="0"/>
              </a:rPr>
              <a:t>Gestão de Pessoas</a:t>
            </a:r>
            <a:r>
              <a:rPr lang="pt-BR" dirty="0" smtClean="0">
                <a:latin typeface="Myriad Pro" pitchFamily="34" charset="0"/>
              </a:rPr>
              <a:t>. Rio de Janeiro: </a:t>
            </a:r>
            <a:r>
              <a:rPr lang="pt-BR" dirty="0" err="1" smtClean="0">
                <a:latin typeface="Myriad Pro" pitchFamily="34" charset="0"/>
              </a:rPr>
              <a:t>Elsevier</a:t>
            </a:r>
            <a:r>
              <a:rPr lang="pt-BR" dirty="0" smtClean="0">
                <a:latin typeface="Myriad Pro" pitchFamily="34" charset="0"/>
              </a:rPr>
              <a:t>, 2004.</a:t>
            </a:r>
          </a:p>
          <a:p>
            <a:endParaRPr lang="pt-BR" dirty="0" smtClean="0">
              <a:latin typeface="Myriad Pro" pitchFamily="34" charset="0"/>
            </a:endParaRPr>
          </a:p>
          <a:p>
            <a:r>
              <a:rPr lang="en-US" dirty="0" smtClean="0">
                <a:latin typeface="Myriad Pro" pitchFamily="34" charset="0"/>
              </a:rPr>
              <a:t>DATE, C. J. </a:t>
            </a:r>
            <a:r>
              <a:rPr lang="en-US" b="1" dirty="0" err="1" smtClean="0">
                <a:latin typeface="Myriad Pro" pitchFamily="34" charset="0"/>
              </a:rPr>
              <a:t>Introdução</a:t>
            </a:r>
            <a:r>
              <a:rPr lang="en-US" b="1" dirty="0" smtClean="0">
                <a:latin typeface="Myriad Pro" pitchFamily="34" charset="0"/>
              </a:rPr>
              <a:t> a </a:t>
            </a:r>
            <a:r>
              <a:rPr lang="en-US" b="1" dirty="0" err="1" smtClean="0">
                <a:latin typeface="Myriad Pro" pitchFamily="34" charset="0"/>
              </a:rPr>
              <a:t>sistemas</a:t>
            </a:r>
            <a:r>
              <a:rPr lang="en-US" b="1" dirty="0" smtClean="0">
                <a:latin typeface="Myriad Pro" pitchFamily="34" charset="0"/>
              </a:rPr>
              <a:t> de </a:t>
            </a:r>
            <a:r>
              <a:rPr lang="en-US" b="1" dirty="0" err="1" smtClean="0">
                <a:latin typeface="Myriad Pro" pitchFamily="34" charset="0"/>
              </a:rPr>
              <a:t>banco</a:t>
            </a:r>
            <a:r>
              <a:rPr lang="en-US" b="1" dirty="0" smtClean="0">
                <a:latin typeface="Myriad Pro" pitchFamily="34" charset="0"/>
              </a:rPr>
              <a:t> de dados</a:t>
            </a:r>
            <a:r>
              <a:rPr lang="en-US" dirty="0" smtClean="0">
                <a:latin typeface="Myriad Pro" pitchFamily="34" charset="0"/>
              </a:rPr>
              <a:t>. Rio de Janeiro: Campus, 2003.</a:t>
            </a:r>
          </a:p>
          <a:p>
            <a:endParaRPr lang="en-US" dirty="0" smtClean="0">
              <a:latin typeface="Myriad Pro" pitchFamily="34" charset="0"/>
            </a:endParaRPr>
          </a:p>
          <a:p>
            <a:r>
              <a:rPr lang="en-US" dirty="0" smtClean="0">
                <a:latin typeface="Myriad Pro" pitchFamily="34" charset="0"/>
              </a:rPr>
              <a:t>Project Management Institute (PMI). </a:t>
            </a:r>
            <a:r>
              <a:rPr lang="en-US" b="1" dirty="0" smtClean="0">
                <a:latin typeface="Myriad Pro" pitchFamily="34" charset="0"/>
              </a:rPr>
              <a:t>Um </a:t>
            </a:r>
            <a:r>
              <a:rPr lang="en-US" b="1" dirty="0" err="1" smtClean="0">
                <a:latin typeface="Myriad Pro" pitchFamily="34" charset="0"/>
              </a:rPr>
              <a:t>Guia</a:t>
            </a:r>
            <a:r>
              <a:rPr lang="en-US" b="1" dirty="0" smtClean="0">
                <a:latin typeface="Myriad Pro" pitchFamily="34" charset="0"/>
              </a:rPr>
              <a:t> do </a:t>
            </a:r>
            <a:r>
              <a:rPr lang="en-US" b="1" dirty="0" err="1" smtClean="0">
                <a:latin typeface="Myriad Pro" pitchFamily="34" charset="0"/>
              </a:rPr>
              <a:t>Conhecimento</a:t>
            </a:r>
            <a:r>
              <a:rPr lang="en-US" b="1" dirty="0" smtClean="0">
                <a:latin typeface="Myriad Pro" pitchFamily="34" charset="0"/>
              </a:rPr>
              <a:t> </a:t>
            </a:r>
            <a:r>
              <a:rPr lang="en-US" b="1" dirty="0" err="1" smtClean="0">
                <a:latin typeface="Myriad Pro" pitchFamily="34" charset="0"/>
              </a:rPr>
              <a:t>em</a:t>
            </a:r>
            <a:r>
              <a:rPr lang="en-US" b="1" dirty="0" smtClean="0">
                <a:latin typeface="Myriad Pro" pitchFamily="34" charset="0"/>
              </a:rPr>
              <a:t> </a:t>
            </a:r>
            <a:r>
              <a:rPr lang="en-US" b="1" dirty="0" err="1" smtClean="0">
                <a:latin typeface="Myriad Pro" pitchFamily="34" charset="0"/>
              </a:rPr>
              <a:t>Gerenciamento</a:t>
            </a:r>
            <a:r>
              <a:rPr lang="en-US" b="1" dirty="0" smtClean="0">
                <a:latin typeface="Myriad Pro" pitchFamily="34" charset="0"/>
              </a:rPr>
              <a:t> de </a:t>
            </a:r>
            <a:r>
              <a:rPr lang="en-US" b="1" dirty="0" err="1" smtClean="0">
                <a:latin typeface="Myriad Pro" pitchFamily="34" charset="0"/>
              </a:rPr>
              <a:t>Projetos</a:t>
            </a:r>
            <a:r>
              <a:rPr lang="en-US" b="1" dirty="0" smtClean="0">
                <a:latin typeface="Myriad Pro" pitchFamily="34" charset="0"/>
              </a:rPr>
              <a:t> (</a:t>
            </a:r>
            <a:r>
              <a:rPr lang="en-US" b="1" dirty="0" err="1" smtClean="0">
                <a:latin typeface="Myriad Pro" pitchFamily="34" charset="0"/>
              </a:rPr>
              <a:t>Guia</a:t>
            </a:r>
            <a:r>
              <a:rPr lang="en-US" b="1" dirty="0" smtClean="0">
                <a:latin typeface="Myriad Pro" pitchFamily="34" charset="0"/>
              </a:rPr>
              <a:t> PMBOK)</a:t>
            </a:r>
            <a:r>
              <a:rPr lang="en-US" dirty="0" smtClean="0">
                <a:latin typeface="Myriad Pro" pitchFamily="34" charset="0"/>
              </a:rPr>
              <a:t> – 4ª </a:t>
            </a:r>
            <a:r>
              <a:rPr lang="en-US" dirty="0" err="1" smtClean="0">
                <a:latin typeface="Myriad Pro" pitchFamily="34" charset="0"/>
              </a:rPr>
              <a:t>Edição</a:t>
            </a:r>
            <a:r>
              <a:rPr lang="en-US" dirty="0" smtClean="0">
                <a:latin typeface="Myriad Pro" pitchFamily="34" charset="0"/>
              </a:rPr>
              <a:t>. PMI, 2008.</a:t>
            </a:r>
          </a:p>
          <a:p>
            <a:endParaRPr lang="pt-BR" dirty="0" smtClean="0">
              <a:latin typeface="Myriad Pro" pitchFamily="34" charset="0"/>
            </a:endParaRPr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15088_orange_employee_multitasking_while_operating_four_laptop_computers_at_two_different_desks_in_an_offic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0" y="1785926"/>
            <a:ext cx="4286250" cy="42862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-1857420" y="357187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Perfil de Cargo</a:t>
            </a:r>
            <a:endParaRPr lang="pt-BR" sz="60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5643570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1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215074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2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6786578" y="214290"/>
            <a:ext cx="428628" cy="428628"/>
          </a:xfrm>
          <a:prstGeom prst="ellipse">
            <a:avLst/>
          </a:prstGeom>
          <a:noFill/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rgbClr val="313131"/>
                </a:solidFill>
                <a:latin typeface="Myriad Pro" pitchFamily="34" charset="0"/>
              </a:rPr>
              <a:t>3</a:t>
            </a:r>
            <a:endParaRPr lang="pt-BR" sz="24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7358082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4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929586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5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8501090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6</a:t>
            </a:r>
            <a:endParaRPr lang="pt-BR" sz="2400" dirty="0">
              <a:latin typeface="Myriad Pro" pitchFamily="34" charset="0"/>
            </a:endParaRPr>
          </a:p>
        </p:txBody>
      </p:sp>
      <p:pic>
        <p:nvPicPr>
          <p:cNvPr id="13" name="Imagem 12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employee-train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" y="0"/>
            <a:ext cx="9144032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5643570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1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215074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2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6786578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3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7358082" y="214290"/>
            <a:ext cx="428628" cy="428628"/>
          </a:xfrm>
          <a:prstGeom prst="ellipse">
            <a:avLst/>
          </a:prstGeom>
          <a:noFill/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rgbClr val="313131"/>
                </a:solidFill>
                <a:latin typeface="Myriad Pro" pitchFamily="34" charset="0"/>
              </a:rPr>
              <a:t>4</a:t>
            </a:r>
            <a:endParaRPr lang="pt-BR" sz="24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929586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5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8501090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6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1428728" y="2285992"/>
            <a:ext cx="6215106" cy="2000264"/>
          </a:xfrm>
          <a:prstGeom prst="roundRect">
            <a:avLst/>
          </a:prstGeom>
          <a:solidFill>
            <a:srgbClr val="313131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2214554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 smtClean="0">
                <a:solidFill>
                  <a:schemeClr val="bg1"/>
                </a:solidFill>
                <a:latin typeface="Myriad Pro" pitchFamily="34" charset="0"/>
              </a:rPr>
              <a:t>Treinamento e Desenvolvimento</a:t>
            </a:r>
            <a:endParaRPr lang="pt-BR" sz="60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4" name="Imagem 13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questions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64439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7" name="Retângulo de cantos arredondados 6"/>
          <p:cNvSpPr/>
          <p:nvPr/>
        </p:nvSpPr>
        <p:spPr>
          <a:xfrm>
            <a:off x="2964645" y="2571744"/>
            <a:ext cx="3214710" cy="928694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3143272" y="2500306"/>
            <a:ext cx="37861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smtClean="0">
                <a:solidFill>
                  <a:schemeClr val="bg1"/>
                </a:solidFill>
                <a:latin typeface="Myriad Pro" pitchFamily="34" charset="0"/>
              </a:rPr>
              <a:t>O que é</a:t>
            </a:r>
            <a:r>
              <a:rPr lang="pt-BR" sz="6000" dirty="0" smtClean="0">
                <a:solidFill>
                  <a:srgbClr val="2A9DCE"/>
                </a:solidFill>
                <a:latin typeface="Myriad Pro" pitchFamily="34" charset="0"/>
              </a:rPr>
              <a:t>?</a:t>
            </a:r>
            <a:endParaRPr lang="pt-BR" sz="6000" dirty="0">
              <a:solidFill>
                <a:srgbClr val="2A9DCE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857496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Proposta do Sistema</a:t>
            </a:r>
          </a:p>
        </p:txBody>
      </p:sp>
      <p:sp>
        <p:nvSpPr>
          <p:cNvPr id="6" name="Fluxograma: Atraso 5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I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0" y="2516683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Vantagens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0" y="2516683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Levantamento das necessidades do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treinamento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1928802"/>
            <a:ext cx="9144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Decisões a serem tomadas com relação a análise das causas do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treinamento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planning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462"/>
            <a:ext cx="9144000" cy="628654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0" name="Retângulo de cantos arredondados 9"/>
          <p:cNvSpPr/>
          <p:nvPr/>
        </p:nvSpPr>
        <p:spPr>
          <a:xfrm>
            <a:off x="1142976" y="2214554"/>
            <a:ext cx="6929486" cy="1571636"/>
          </a:xfrm>
          <a:prstGeom prst="roundRect">
            <a:avLst/>
          </a:prstGeom>
          <a:solidFill>
            <a:srgbClr val="313131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0" y="2268202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Planejamento de programas</a:t>
            </a:r>
          </a:p>
          <a:p>
            <a:pPr algn="ctr"/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de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treinamento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0" name="Retângulo de cantos arredondados 9"/>
          <p:cNvSpPr/>
          <p:nvPr/>
        </p:nvSpPr>
        <p:spPr>
          <a:xfrm>
            <a:off x="1142976" y="2214554"/>
            <a:ext cx="6929486" cy="928694"/>
          </a:xfrm>
          <a:prstGeom prst="roundRect">
            <a:avLst/>
          </a:prstGeom>
          <a:solidFill>
            <a:srgbClr val="313131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0" y="2268202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Métodos e Técnicas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people-on-graphs-3052406_thumbnai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9908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5643570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1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215074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2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6786578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3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7358082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4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929586" y="214290"/>
            <a:ext cx="428628" cy="428628"/>
          </a:xfrm>
          <a:prstGeom prst="ellipse">
            <a:avLst/>
          </a:prstGeom>
          <a:noFill/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rgbClr val="313131"/>
                </a:solidFill>
                <a:latin typeface="Myriad Pro" pitchFamily="34" charset="0"/>
              </a:rPr>
              <a:t>5</a:t>
            </a:r>
            <a:endParaRPr lang="pt-BR" sz="24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8501090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6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58" y="2285992"/>
            <a:ext cx="8501122" cy="1857388"/>
          </a:xfrm>
          <a:prstGeom prst="roundRect">
            <a:avLst/>
          </a:prstGeom>
          <a:solidFill>
            <a:srgbClr val="313131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2317616"/>
            <a:ext cx="9144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Myriad Pro" pitchFamily="34" charset="0"/>
              </a:rPr>
              <a:t>Avaliação de Desempenho e Potencial</a:t>
            </a:r>
            <a:endParaRPr lang="pt-BR" sz="5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5" name="Imagem 14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2802435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Objetivos e Benefícios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212532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Sistemáticas para Avaliação de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Desempenho</a:t>
            </a:r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 e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Potencial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2125326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Avaliação Superior</a:t>
            </a:r>
          </a:p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ou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90º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928794" y="2268202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Avaliação Conjunta</a:t>
            </a:r>
          </a:p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ou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180º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643042" y="2989694"/>
            <a:ext cx="1368000" cy="1368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Pessoa Auto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-2214610" y="3786190"/>
            <a:ext cx="12144460" cy="1285884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Objetivos</a:t>
            </a:r>
          </a:p>
        </p:txBody>
      </p:sp>
      <p:pic>
        <p:nvPicPr>
          <p:cNvPr id="22532" name="Picture 4" descr="http://www.changeyourlifehacks.com/wp-content/uploads/2009/02/how-to-set-goals-that-can-change-your-life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81500" y="0"/>
            <a:ext cx="4762500" cy="3362326"/>
          </a:xfrm>
          <a:prstGeom prst="rect">
            <a:avLst/>
          </a:prstGeom>
          <a:noFill/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1928794" y="2268202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Avaliação Conjunta</a:t>
            </a:r>
          </a:p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ou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180º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1643042" y="642918"/>
            <a:ext cx="1368000" cy="1368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Chefes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0" name="Elipse 9"/>
          <p:cNvSpPr/>
          <p:nvPr/>
        </p:nvSpPr>
        <p:spPr>
          <a:xfrm>
            <a:off x="1643042" y="2989694"/>
            <a:ext cx="1368000" cy="1368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Pessoa Auto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2" name="Conector reto 11"/>
          <p:cNvCxnSpPr>
            <a:stCxn id="6" idx="4"/>
            <a:endCxn id="10" idx="0"/>
          </p:cNvCxnSpPr>
          <p:nvPr/>
        </p:nvCxnSpPr>
        <p:spPr>
          <a:xfrm rot="5400000">
            <a:off x="1837654" y="2500306"/>
            <a:ext cx="978776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4929190" y="500042"/>
            <a:ext cx="4357718" cy="785818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285984" y="51641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Avaliação</a:t>
            </a:r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360º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43142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Pessoa Auto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86050" y="64291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Superiores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4714876" y="4559866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Subordinados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4929190" y="500042"/>
            <a:ext cx="4357718" cy="785818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285984" y="51641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Avaliação</a:t>
            </a:r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360º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643142" y="142852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43142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Pessoa Auto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86050" y="64291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Superiores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cxnSp>
        <p:nvCxnSpPr>
          <p:cNvPr id="35" name="Conector reto 34"/>
          <p:cNvCxnSpPr>
            <a:stCxn id="14" idx="4"/>
            <a:endCxn id="16" idx="0"/>
          </p:cNvCxnSpPr>
          <p:nvPr/>
        </p:nvCxnSpPr>
        <p:spPr>
          <a:xfrm rot="5400000">
            <a:off x="3047291" y="1898703"/>
            <a:ext cx="631702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4929190" y="500042"/>
            <a:ext cx="4357718" cy="785818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285984" y="51641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Avaliação</a:t>
            </a:r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360º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285720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Clientes Ext.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643142" y="142852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43142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Pessoa Auto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86050" y="64291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Superiores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4714876" y="4559866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Subordinados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cxnSp>
        <p:nvCxnSpPr>
          <p:cNvPr id="32" name="Conector reto 31"/>
          <p:cNvCxnSpPr>
            <a:stCxn id="13" idx="6"/>
            <a:endCxn id="16" idx="2"/>
          </p:cNvCxnSpPr>
          <p:nvPr/>
        </p:nvCxnSpPr>
        <p:spPr>
          <a:xfrm>
            <a:off x="1725720" y="2934554"/>
            <a:ext cx="917422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>
            <a:stCxn id="14" idx="4"/>
            <a:endCxn id="16" idx="0"/>
          </p:cNvCxnSpPr>
          <p:nvPr/>
        </p:nvCxnSpPr>
        <p:spPr>
          <a:xfrm rot="5400000">
            <a:off x="3047291" y="1898703"/>
            <a:ext cx="631702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4929190" y="500042"/>
            <a:ext cx="4357718" cy="785818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285984" y="51641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Avaliação</a:t>
            </a:r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360º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285720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Clientes Ext.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643142" y="142852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43142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Pessoa Auto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86050" y="64291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Superiores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4917950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Clientes Int.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2" name="Conector reto 31"/>
          <p:cNvCxnSpPr>
            <a:stCxn id="13" idx="6"/>
            <a:endCxn id="16" idx="2"/>
          </p:cNvCxnSpPr>
          <p:nvPr/>
        </p:nvCxnSpPr>
        <p:spPr>
          <a:xfrm>
            <a:off x="1725720" y="2934554"/>
            <a:ext cx="917422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>
            <a:stCxn id="14" idx="4"/>
            <a:endCxn id="16" idx="0"/>
          </p:cNvCxnSpPr>
          <p:nvPr/>
        </p:nvCxnSpPr>
        <p:spPr>
          <a:xfrm rot="5400000">
            <a:off x="3047291" y="1898703"/>
            <a:ext cx="631702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>
            <a:stCxn id="30" idx="2"/>
            <a:endCxn id="16" idx="6"/>
          </p:cNvCxnSpPr>
          <p:nvPr/>
        </p:nvCxnSpPr>
        <p:spPr>
          <a:xfrm rot="10800000">
            <a:off x="4083142" y="2934554"/>
            <a:ext cx="834808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m 14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ector reto 38"/>
          <p:cNvCxnSpPr>
            <a:endCxn id="16" idx="3"/>
          </p:cNvCxnSpPr>
          <p:nvPr/>
        </p:nvCxnSpPr>
        <p:spPr>
          <a:xfrm rot="5400000" flipH="1" flipV="1">
            <a:off x="1862960" y="3795258"/>
            <a:ext cx="1342651" cy="639479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de cantos arredondados 9"/>
          <p:cNvSpPr/>
          <p:nvPr/>
        </p:nvSpPr>
        <p:spPr>
          <a:xfrm>
            <a:off x="4929190" y="500042"/>
            <a:ext cx="4357718" cy="785818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285984" y="51641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Avaliação</a:t>
            </a:r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360º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417488" y="4286256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285720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Clientes Ext.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643142" y="142852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43142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Pessoa Auto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86050" y="64291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Superiores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4917950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Clientes Int.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2" name="Conector reto 31"/>
          <p:cNvCxnSpPr>
            <a:stCxn id="13" idx="6"/>
            <a:endCxn id="16" idx="2"/>
          </p:cNvCxnSpPr>
          <p:nvPr/>
        </p:nvCxnSpPr>
        <p:spPr>
          <a:xfrm>
            <a:off x="1725720" y="2934554"/>
            <a:ext cx="917422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>
            <a:stCxn id="14" idx="4"/>
            <a:endCxn id="16" idx="0"/>
          </p:cNvCxnSpPr>
          <p:nvPr/>
        </p:nvCxnSpPr>
        <p:spPr>
          <a:xfrm rot="5400000">
            <a:off x="3047291" y="1898703"/>
            <a:ext cx="631702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>
            <a:stCxn id="30" idx="2"/>
            <a:endCxn id="16" idx="6"/>
          </p:cNvCxnSpPr>
          <p:nvPr/>
        </p:nvCxnSpPr>
        <p:spPr>
          <a:xfrm rot="10800000">
            <a:off x="4083142" y="2934554"/>
            <a:ext cx="834808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m 1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ector reto 42"/>
          <p:cNvCxnSpPr>
            <a:endCxn id="16" idx="5"/>
          </p:cNvCxnSpPr>
          <p:nvPr/>
        </p:nvCxnSpPr>
        <p:spPr>
          <a:xfrm rot="16200000" flipV="1">
            <a:off x="3586524" y="3729407"/>
            <a:ext cx="1271213" cy="699741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to 38"/>
          <p:cNvCxnSpPr>
            <a:endCxn id="16" idx="3"/>
          </p:cNvCxnSpPr>
          <p:nvPr/>
        </p:nvCxnSpPr>
        <p:spPr>
          <a:xfrm rot="5400000" flipH="1" flipV="1">
            <a:off x="1862960" y="3795258"/>
            <a:ext cx="1342651" cy="639479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de cantos arredondados 9"/>
          <p:cNvSpPr/>
          <p:nvPr/>
        </p:nvSpPr>
        <p:spPr>
          <a:xfrm>
            <a:off x="4929190" y="500042"/>
            <a:ext cx="4357718" cy="785818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2285984" y="51641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</a:rPr>
              <a:t>Avaliação</a:t>
            </a:r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</a:rPr>
              <a:t>360º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1417488" y="4286256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3929058" y="4275016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285720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Clientes Ext.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2643142" y="142852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2643142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Pessoa Auto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786050" y="642918"/>
            <a:ext cx="150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Superiores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3929058" y="4834378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Subordinados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0" name="Elipse 29"/>
          <p:cNvSpPr/>
          <p:nvPr/>
        </p:nvSpPr>
        <p:spPr>
          <a:xfrm>
            <a:off x="4917950" y="2214554"/>
            <a:ext cx="1440000" cy="1440000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Clientes Int.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32" name="Conector reto 31"/>
          <p:cNvCxnSpPr>
            <a:stCxn id="13" idx="6"/>
            <a:endCxn id="16" idx="2"/>
          </p:cNvCxnSpPr>
          <p:nvPr/>
        </p:nvCxnSpPr>
        <p:spPr>
          <a:xfrm>
            <a:off x="1725720" y="2934554"/>
            <a:ext cx="917422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>
            <a:stCxn id="14" idx="4"/>
            <a:endCxn id="16" idx="0"/>
          </p:cNvCxnSpPr>
          <p:nvPr/>
        </p:nvCxnSpPr>
        <p:spPr>
          <a:xfrm rot="5400000">
            <a:off x="3047291" y="1898703"/>
            <a:ext cx="631702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>
            <a:stCxn id="30" idx="2"/>
            <a:endCxn id="16" idx="6"/>
          </p:cNvCxnSpPr>
          <p:nvPr/>
        </p:nvCxnSpPr>
        <p:spPr>
          <a:xfrm rot="10800000">
            <a:off x="4083142" y="2934554"/>
            <a:ext cx="834808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m 1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0" y="265955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rgbClr val="313131"/>
                </a:solidFill>
                <a:latin typeface="Myriad Pro" pitchFamily="34" charset="0"/>
              </a:rPr>
              <a:t>Auto-avaliação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5" name="Elipse 64"/>
          <p:cNvSpPr/>
          <p:nvPr/>
        </p:nvSpPr>
        <p:spPr>
          <a:xfrm>
            <a:off x="3786182" y="3000372"/>
            <a:ext cx="1643074" cy="1643074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CaixaDeTexto 67"/>
          <p:cNvSpPr txBox="1"/>
          <p:nvPr/>
        </p:nvSpPr>
        <p:spPr>
          <a:xfrm>
            <a:off x="3857620" y="363117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Competências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7" name="Retângulo de cantos arredondados 16"/>
          <p:cNvSpPr/>
          <p:nvPr/>
        </p:nvSpPr>
        <p:spPr>
          <a:xfrm>
            <a:off x="3357554" y="279234"/>
            <a:ext cx="6215106" cy="642942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1714544" y="214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Myriad Pro" pitchFamily="34" charset="0"/>
              </a:rPr>
              <a:t>Gestão por </a:t>
            </a:r>
            <a:r>
              <a:rPr lang="pt-BR" sz="4000" dirty="0" smtClean="0">
                <a:solidFill>
                  <a:srgbClr val="2A9DCE"/>
                </a:solidFill>
                <a:latin typeface="Myriad Pro" pitchFamily="34" charset="0"/>
              </a:rPr>
              <a:t>Competências</a:t>
            </a:r>
            <a:endParaRPr lang="pt-BR" sz="40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tângulo de cantos arredondados 68"/>
          <p:cNvSpPr/>
          <p:nvPr/>
        </p:nvSpPr>
        <p:spPr>
          <a:xfrm>
            <a:off x="3357554" y="279234"/>
            <a:ext cx="6215106" cy="642942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41" name="CaixaDeTexto 40"/>
          <p:cNvSpPr txBox="1"/>
          <p:nvPr/>
        </p:nvSpPr>
        <p:spPr>
          <a:xfrm>
            <a:off x="1714544" y="214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Myriad Pro" pitchFamily="34" charset="0"/>
              </a:rPr>
              <a:t>Gestão por </a:t>
            </a:r>
            <a:r>
              <a:rPr lang="pt-BR" sz="4000" dirty="0" smtClean="0">
                <a:solidFill>
                  <a:srgbClr val="2A9DCE"/>
                </a:solidFill>
                <a:latin typeface="Myriad Pro" pitchFamily="34" charset="0"/>
              </a:rPr>
              <a:t>Competências</a:t>
            </a:r>
            <a:endParaRPr lang="pt-BR" sz="4000" dirty="0">
              <a:solidFill>
                <a:srgbClr val="2A9DCE"/>
              </a:solidFill>
              <a:latin typeface="Myriad Pro" pitchFamily="34" charset="0"/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3786182" y="3000372"/>
            <a:ext cx="1643074" cy="1643074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CaixaDeTexto 67"/>
          <p:cNvSpPr txBox="1"/>
          <p:nvPr/>
        </p:nvSpPr>
        <p:spPr>
          <a:xfrm>
            <a:off x="3857620" y="363117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Competências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79" name="Retângulo de cantos arredondados 78"/>
          <p:cNvSpPr/>
          <p:nvPr/>
        </p:nvSpPr>
        <p:spPr>
          <a:xfrm>
            <a:off x="1000100" y="3571876"/>
            <a:ext cx="1928826" cy="500066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Conhecimentos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83" name="Conector de seta reta 82"/>
          <p:cNvCxnSpPr>
            <a:stCxn id="79" idx="3"/>
            <a:endCxn id="65" idx="2"/>
          </p:cNvCxnSpPr>
          <p:nvPr/>
        </p:nvCxnSpPr>
        <p:spPr>
          <a:xfrm>
            <a:off x="2928926" y="3821909"/>
            <a:ext cx="85725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-1214478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pt-BR" sz="7200" dirty="0" smtClean="0">
                <a:solidFill>
                  <a:srgbClr val="313131"/>
                </a:solidFill>
                <a:latin typeface="Myriad Pro" pitchFamily="34" charset="0"/>
              </a:rPr>
              <a:t>Metodologia</a:t>
            </a:r>
          </a:p>
        </p:txBody>
      </p:sp>
      <p:pic>
        <p:nvPicPr>
          <p:cNvPr id="21508" name="Picture 4" descr="http://www.beachcherry.com/images/methodology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57884" y="1500174"/>
            <a:ext cx="2695575" cy="4038601"/>
          </a:xfrm>
          <a:prstGeom prst="rect">
            <a:avLst/>
          </a:prstGeom>
          <a:noFill/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5" name="Elipse 64"/>
          <p:cNvSpPr/>
          <p:nvPr/>
        </p:nvSpPr>
        <p:spPr>
          <a:xfrm>
            <a:off x="3786182" y="3000372"/>
            <a:ext cx="1643074" cy="1643074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CaixaDeTexto 67"/>
          <p:cNvSpPr txBox="1"/>
          <p:nvPr/>
        </p:nvSpPr>
        <p:spPr>
          <a:xfrm>
            <a:off x="3857620" y="363117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Competências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79" name="Retângulo de cantos arredondados 78"/>
          <p:cNvSpPr/>
          <p:nvPr/>
        </p:nvSpPr>
        <p:spPr>
          <a:xfrm>
            <a:off x="1000100" y="3571876"/>
            <a:ext cx="1928826" cy="500066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Conhecimentos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80" name="Retângulo de cantos arredondados 79"/>
          <p:cNvSpPr/>
          <p:nvPr/>
        </p:nvSpPr>
        <p:spPr>
          <a:xfrm>
            <a:off x="3643306" y="5286388"/>
            <a:ext cx="1928826" cy="500066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Habilidades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83" name="Conector de seta reta 82"/>
          <p:cNvCxnSpPr>
            <a:stCxn id="79" idx="3"/>
            <a:endCxn id="65" idx="2"/>
          </p:cNvCxnSpPr>
          <p:nvPr/>
        </p:nvCxnSpPr>
        <p:spPr>
          <a:xfrm>
            <a:off x="2928926" y="3821909"/>
            <a:ext cx="85725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/>
          <p:cNvCxnSpPr>
            <a:stCxn id="80" idx="0"/>
            <a:endCxn id="65" idx="4"/>
          </p:cNvCxnSpPr>
          <p:nvPr/>
        </p:nvCxnSpPr>
        <p:spPr>
          <a:xfrm rot="5400000" flipH="1" flipV="1">
            <a:off x="4286248" y="49649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de cantos arredondados 14"/>
          <p:cNvSpPr/>
          <p:nvPr/>
        </p:nvSpPr>
        <p:spPr>
          <a:xfrm>
            <a:off x="3357554" y="279234"/>
            <a:ext cx="6215106" cy="642942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714544" y="214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Myriad Pro" pitchFamily="34" charset="0"/>
              </a:rPr>
              <a:t>Gestão por </a:t>
            </a:r>
            <a:r>
              <a:rPr lang="pt-BR" sz="4000" dirty="0" smtClean="0">
                <a:solidFill>
                  <a:srgbClr val="2A9DCE"/>
                </a:solidFill>
                <a:latin typeface="Myriad Pro" pitchFamily="34" charset="0"/>
              </a:rPr>
              <a:t>Competências</a:t>
            </a:r>
            <a:endParaRPr lang="pt-BR" sz="40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13" name="Imagem 12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5" name="Elipse 64"/>
          <p:cNvSpPr/>
          <p:nvPr/>
        </p:nvSpPr>
        <p:spPr>
          <a:xfrm>
            <a:off x="3786182" y="3000372"/>
            <a:ext cx="1643074" cy="1643074"/>
          </a:xfrm>
          <a:prstGeom prst="ellipse">
            <a:avLst/>
          </a:prstGeom>
          <a:solidFill>
            <a:srgbClr val="2A9D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8" name="CaixaDeTexto 67"/>
          <p:cNvSpPr txBox="1"/>
          <p:nvPr/>
        </p:nvSpPr>
        <p:spPr>
          <a:xfrm>
            <a:off x="3857620" y="3631172"/>
            <a:ext cx="171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Competências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79" name="Retângulo de cantos arredondados 78"/>
          <p:cNvSpPr/>
          <p:nvPr/>
        </p:nvSpPr>
        <p:spPr>
          <a:xfrm>
            <a:off x="1000100" y="3571876"/>
            <a:ext cx="1928826" cy="500066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Conhecimentos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80" name="Retângulo de cantos arredondados 79"/>
          <p:cNvSpPr/>
          <p:nvPr/>
        </p:nvSpPr>
        <p:spPr>
          <a:xfrm>
            <a:off x="3643306" y="5286388"/>
            <a:ext cx="1928826" cy="500066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Habilidades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81" name="Retângulo de cantos arredondados 80"/>
          <p:cNvSpPr/>
          <p:nvPr/>
        </p:nvSpPr>
        <p:spPr>
          <a:xfrm>
            <a:off x="6286512" y="3571876"/>
            <a:ext cx="1928826" cy="500066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Atitudes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83" name="Conector de seta reta 82"/>
          <p:cNvCxnSpPr>
            <a:stCxn id="79" idx="3"/>
            <a:endCxn id="65" idx="2"/>
          </p:cNvCxnSpPr>
          <p:nvPr/>
        </p:nvCxnSpPr>
        <p:spPr>
          <a:xfrm>
            <a:off x="2928926" y="3821909"/>
            <a:ext cx="85725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de seta reta 86"/>
          <p:cNvCxnSpPr>
            <a:stCxn id="81" idx="1"/>
            <a:endCxn id="65" idx="6"/>
          </p:cNvCxnSpPr>
          <p:nvPr/>
        </p:nvCxnSpPr>
        <p:spPr>
          <a:xfrm rot="10800000">
            <a:off x="5429256" y="3821909"/>
            <a:ext cx="857256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ctor de seta reta 88"/>
          <p:cNvCxnSpPr>
            <a:stCxn id="80" idx="0"/>
            <a:endCxn id="65" idx="4"/>
          </p:cNvCxnSpPr>
          <p:nvPr/>
        </p:nvCxnSpPr>
        <p:spPr>
          <a:xfrm rot="5400000" flipH="1" flipV="1">
            <a:off x="4286248" y="4964917"/>
            <a:ext cx="642942" cy="1588"/>
          </a:xfrm>
          <a:prstGeom prst="straightConnector1">
            <a:avLst/>
          </a:prstGeom>
          <a:ln w="76200">
            <a:solidFill>
              <a:srgbClr val="31313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de cantos arredondados 14"/>
          <p:cNvSpPr/>
          <p:nvPr/>
        </p:nvSpPr>
        <p:spPr>
          <a:xfrm>
            <a:off x="3357554" y="279234"/>
            <a:ext cx="6215106" cy="642942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1714544" y="214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latin typeface="Myriad Pro" pitchFamily="34" charset="0"/>
              </a:rPr>
              <a:t>Gestão por </a:t>
            </a:r>
            <a:r>
              <a:rPr lang="pt-BR" sz="4000" dirty="0" smtClean="0">
                <a:solidFill>
                  <a:srgbClr val="2A9DCE"/>
                </a:solidFill>
                <a:latin typeface="Myriad Pro" pitchFamily="34" charset="0"/>
              </a:rPr>
              <a:t>Competências</a:t>
            </a:r>
            <a:endParaRPr lang="pt-BR" sz="40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17" name="Imagem 1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http://cadireitofadipa.files.wordpress.com/2009/10/avaliacao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226631"/>
          </a:xfrm>
          <a:prstGeom prst="rect">
            <a:avLst/>
          </a:prstGeom>
          <a:noFill/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tângulo de cantos arredondados 10"/>
          <p:cNvSpPr/>
          <p:nvPr/>
        </p:nvSpPr>
        <p:spPr>
          <a:xfrm>
            <a:off x="928662" y="2143116"/>
            <a:ext cx="6858048" cy="1500198"/>
          </a:xfrm>
          <a:prstGeom prst="roundRect">
            <a:avLst/>
          </a:prstGeom>
          <a:solidFill>
            <a:srgbClr val="31313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642910" y="2125326"/>
            <a:ext cx="7500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  <a:cs typeface="Arial" pitchFamily="34" charset="0"/>
              </a:rPr>
              <a:t>Métodos Tradicionais de Avaliação de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  <a:cs typeface="Arial" pitchFamily="34" charset="0"/>
              </a:rPr>
              <a:t>Desempenho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futur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tângulo de cantos arredondados 10"/>
          <p:cNvSpPr/>
          <p:nvPr/>
        </p:nvSpPr>
        <p:spPr>
          <a:xfrm>
            <a:off x="-285784" y="303518"/>
            <a:ext cx="7358114" cy="1500198"/>
          </a:xfrm>
          <a:prstGeom prst="roundRect">
            <a:avLst/>
          </a:prstGeom>
          <a:solidFill>
            <a:srgbClr val="313131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-285784" y="285728"/>
            <a:ext cx="7500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 smtClean="0">
                <a:solidFill>
                  <a:schemeClr val="bg1"/>
                </a:solidFill>
                <a:latin typeface="Myriad Pro" pitchFamily="34" charset="0"/>
                <a:cs typeface="Arial" pitchFamily="34" charset="0"/>
              </a:rPr>
              <a:t>Tendências em Avaliação de </a:t>
            </a:r>
            <a:r>
              <a:rPr lang="pt-BR" sz="4400" dirty="0" smtClean="0">
                <a:solidFill>
                  <a:srgbClr val="2A9DCE"/>
                </a:solidFill>
                <a:latin typeface="Myriad Pro" pitchFamily="34" charset="0"/>
                <a:cs typeface="Arial" pitchFamily="34" charset="0"/>
              </a:rPr>
              <a:t>Desempenho</a:t>
            </a:r>
            <a:endParaRPr lang="pt-BR" sz="4400" dirty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pay rol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1508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5643570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1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6215074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2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6786578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atin typeface="Myriad Pro" pitchFamily="34" charset="0"/>
              </a:rPr>
              <a:t>3</a:t>
            </a:r>
            <a:endParaRPr lang="pt-BR" sz="2400" dirty="0">
              <a:latin typeface="Myriad Pro" pitchFamily="34" charset="0"/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7358082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4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21" name="Elipse 20"/>
          <p:cNvSpPr/>
          <p:nvPr/>
        </p:nvSpPr>
        <p:spPr>
          <a:xfrm>
            <a:off x="7929586" y="214290"/>
            <a:ext cx="428628" cy="428628"/>
          </a:xfrm>
          <a:prstGeom prst="ellipse">
            <a:avLst/>
          </a:prstGeom>
          <a:solidFill>
            <a:srgbClr val="313131"/>
          </a:solidFill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chemeClr val="bg1"/>
                </a:solidFill>
                <a:latin typeface="Myriad Pro" pitchFamily="34" charset="0"/>
              </a:rPr>
              <a:t>5</a:t>
            </a:r>
            <a:endParaRPr lang="pt-BR" sz="2400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8501090" y="214290"/>
            <a:ext cx="428628" cy="428628"/>
          </a:xfrm>
          <a:prstGeom prst="ellipse">
            <a:avLst/>
          </a:prstGeom>
          <a:noFill/>
          <a:ln>
            <a:solidFill>
              <a:srgbClr val="3131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solidFill>
                  <a:srgbClr val="313131"/>
                </a:solidFill>
                <a:latin typeface="Myriad Pro" pitchFamily="34" charset="0"/>
              </a:rPr>
              <a:t>6</a:t>
            </a:r>
            <a:endParaRPr lang="pt-BR" sz="24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357158" y="2643182"/>
            <a:ext cx="8501122" cy="1000132"/>
          </a:xfrm>
          <a:prstGeom prst="roundRect">
            <a:avLst/>
          </a:prstGeom>
          <a:solidFill>
            <a:srgbClr val="313131">
              <a:alpha val="7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2674806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Myriad Pro" pitchFamily="34" charset="0"/>
              </a:rPr>
              <a:t>Salários e Benefícios</a:t>
            </a:r>
            <a:endParaRPr lang="pt-BR" sz="5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4" name="Imagem 13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ches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28652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14" name="Imagem 13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11" name="Retângulo de cantos arredondados 10"/>
          <p:cNvSpPr/>
          <p:nvPr/>
        </p:nvSpPr>
        <p:spPr>
          <a:xfrm>
            <a:off x="785786" y="714356"/>
            <a:ext cx="7500990" cy="857256"/>
          </a:xfrm>
          <a:prstGeom prst="roundRect">
            <a:avLst/>
          </a:prstGeom>
          <a:solidFill>
            <a:srgbClr val="313131">
              <a:alpha val="5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64291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Myriad Pro" pitchFamily="34" charset="0"/>
              </a:rPr>
              <a:t>Remuneração Estratégica</a:t>
            </a:r>
            <a:endParaRPr lang="pt-BR" sz="5400" dirty="0">
              <a:solidFill>
                <a:schemeClr val="bg1"/>
              </a:solidFill>
              <a:latin typeface="Myriad Pr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1000108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Tipos de Remuneração</a:t>
            </a:r>
            <a:endParaRPr lang="pt-BR" sz="5400" dirty="0">
              <a:solidFill>
                <a:srgbClr val="313131"/>
              </a:solidFill>
              <a:latin typeface="Myriad Pro" pitchFamily="34" charset="0"/>
            </a:endParaRPr>
          </a:p>
        </p:txBody>
      </p:sp>
      <p:pic>
        <p:nvPicPr>
          <p:cNvPr id="14" name="Imagem 13" descr="moneybag-79189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40" y="2214554"/>
            <a:ext cx="2981325" cy="3810000"/>
          </a:xfrm>
          <a:prstGeom prst="rect">
            <a:avLst/>
          </a:prstGeom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5000636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HABILIDADES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de cantos arredondados 7"/>
          <p:cNvSpPr/>
          <p:nvPr/>
        </p:nvSpPr>
        <p:spPr>
          <a:xfrm>
            <a:off x="3857620" y="4000504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COMPETÊNCIAS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5000636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HABILIDADES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7" name="Fluxograma: Atraso 6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II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pt-BR" sz="7200" dirty="0" smtClean="0">
                <a:solidFill>
                  <a:srgbClr val="313131"/>
                </a:solidFill>
                <a:latin typeface="Myriad Pro" pitchFamily="34" charset="0"/>
              </a:rPr>
              <a:t>Referencial Teórico</a:t>
            </a: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de cantos arredondados 7"/>
          <p:cNvSpPr/>
          <p:nvPr/>
        </p:nvSpPr>
        <p:spPr>
          <a:xfrm>
            <a:off x="3857620" y="4000504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COMPETÊNCIAS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5000636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HABILIDADES</a:t>
            </a:r>
          </a:p>
        </p:txBody>
      </p:sp>
      <p:sp>
        <p:nvSpPr>
          <p:cNvPr id="19" name="Chave esquerda 18"/>
          <p:cNvSpPr/>
          <p:nvPr/>
        </p:nvSpPr>
        <p:spPr>
          <a:xfrm>
            <a:off x="3571868" y="4000504"/>
            <a:ext cx="142876" cy="1928826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16445" y="4640057"/>
            <a:ext cx="181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BASE DA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de cantos arredondados 6"/>
          <p:cNvSpPr/>
          <p:nvPr/>
        </p:nvSpPr>
        <p:spPr>
          <a:xfrm>
            <a:off x="3857620" y="3071810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 INDIRETO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3857620" y="4000504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COMPETÊNCIAS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5000636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HABILIDADES</a:t>
            </a:r>
          </a:p>
        </p:txBody>
      </p:sp>
      <p:sp>
        <p:nvSpPr>
          <p:cNvPr id="19" name="Chave esquerda 18"/>
          <p:cNvSpPr/>
          <p:nvPr/>
        </p:nvSpPr>
        <p:spPr>
          <a:xfrm>
            <a:off x="3571868" y="4000504"/>
            <a:ext cx="142876" cy="1928826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16445" y="4640057"/>
            <a:ext cx="181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BASE DA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3857620" y="2143116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PLANO PRIVADO DE APOSENTADORIA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3857620" y="3071810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 INDIRETO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3857620" y="4000504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COMPETÊNCIAS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5000636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HABILIDADES</a:t>
            </a:r>
          </a:p>
        </p:txBody>
      </p:sp>
      <p:sp>
        <p:nvSpPr>
          <p:cNvPr id="19" name="Chave esquerda 18"/>
          <p:cNvSpPr/>
          <p:nvPr/>
        </p:nvSpPr>
        <p:spPr>
          <a:xfrm>
            <a:off x="3571868" y="4000504"/>
            <a:ext cx="142876" cy="1928826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16445" y="4640057"/>
            <a:ext cx="181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BASE DA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3857620" y="2143116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PLANO PRIVADO DE APOSENTADORIA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3857620" y="3071810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 INDIRETO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3857620" y="4000504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COMPETÊNCIAS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5000636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HABILIDADES</a:t>
            </a:r>
          </a:p>
        </p:txBody>
      </p:sp>
      <p:sp>
        <p:nvSpPr>
          <p:cNvPr id="19" name="Chave esquerda 18"/>
          <p:cNvSpPr/>
          <p:nvPr/>
        </p:nvSpPr>
        <p:spPr>
          <a:xfrm>
            <a:off x="3571868" y="4000504"/>
            <a:ext cx="142876" cy="1928826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16445" y="4640057"/>
            <a:ext cx="181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BASE DA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1" name="Chave esquerda 20"/>
          <p:cNvSpPr/>
          <p:nvPr/>
        </p:nvSpPr>
        <p:spPr>
          <a:xfrm>
            <a:off x="1357290" y="2143116"/>
            <a:ext cx="142876" cy="3786214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-125768" y="3843970"/>
            <a:ext cx="23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 FIXA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3857620" y="2143116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PLANO PRIVADO DE APOSENTADORIA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3857620" y="3071810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 INDIRETO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3857620" y="4000504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COMPETÊNCIAS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5000636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HABILIDADES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29388" y="1214422"/>
            <a:ext cx="221457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PARTICIPAÇÃO ACIONÁRIA</a:t>
            </a:r>
          </a:p>
        </p:txBody>
      </p:sp>
      <p:sp>
        <p:nvSpPr>
          <p:cNvPr id="19" name="Chave esquerda 18"/>
          <p:cNvSpPr/>
          <p:nvPr/>
        </p:nvSpPr>
        <p:spPr>
          <a:xfrm>
            <a:off x="3571868" y="4000504"/>
            <a:ext cx="142876" cy="1928826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16445" y="4640057"/>
            <a:ext cx="181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BASE DA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1" name="Chave esquerda 20"/>
          <p:cNvSpPr/>
          <p:nvPr/>
        </p:nvSpPr>
        <p:spPr>
          <a:xfrm>
            <a:off x="1357290" y="2143116"/>
            <a:ext cx="142876" cy="3786214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-125768" y="3843970"/>
            <a:ext cx="23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 FIXA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3857620" y="2143116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PLANO PRIVADO DE APOSENTADORIA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3857620" y="3071810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 INDIRETO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3857620" y="4000504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COMPETÊNCIAS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5000636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HABILIDADES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857620" y="1214422"/>
            <a:ext cx="221457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VARIÁVEL 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29388" y="1214422"/>
            <a:ext cx="221457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PARTICIPAÇÃO ACIONÁRIA</a:t>
            </a:r>
          </a:p>
        </p:txBody>
      </p:sp>
      <p:sp>
        <p:nvSpPr>
          <p:cNvPr id="19" name="Chave esquerda 18"/>
          <p:cNvSpPr/>
          <p:nvPr/>
        </p:nvSpPr>
        <p:spPr>
          <a:xfrm>
            <a:off x="3571868" y="4000504"/>
            <a:ext cx="142876" cy="1928826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16445" y="4640057"/>
            <a:ext cx="181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BASE DA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1" name="Chave esquerda 20"/>
          <p:cNvSpPr/>
          <p:nvPr/>
        </p:nvSpPr>
        <p:spPr>
          <a:xfrm>
            <a:off x="1357290" y="2143116"/>
            <a:ext cx="142876" cy="3786214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-125768" y="3843970"/>
            <a:ext cx="23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 FIXA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>
          <a:xfrm>
            <a:off x="3857620" y="2143116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PLANO PRIVADO DE APOSENTADORIA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3857620" y="3071810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 INDIRETO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3857620" y="4000504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COMPETÊNCIAS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5000636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HABILIDADES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857620" y="1214422"/>
            <a:ext cx="221457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VARIÁVEL 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29388" y="1214422"/>
            <a:ext cx="221457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PARTICIPAÇÃO ACIONÁRIA</a:t>
            </a:r>
          </a:p>
        </p:txBody>
      </p:sp>
      <p:sp>
        <p:nvSpPr>
          <p:cNvPr id="17" name="Chave esquerda 16"/>
          <p:cNvSpPr/>
          <p:nvPr/>
        </p:nvSpPr>
        <p:spPr>
          <a:xfrm>
            <a:off x="3571868" y="1214422"/>
            <a:ext cx="142876" cy="714380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214414" y="1214422"/>
            <a:ext cx="22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 POR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DESEMPENHO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9" name="Chave esquerda 18"/>
          <p:cNvSpPr/>
          <p:nvPr/>
        </p:nvSpPr>
        <p:spPr>
          <a:xfrm>
            <a:off x="3571868" y="4000504"/>
            <a:ext cx="142876" cy="1928826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16445" y="4640057"/>
            <a:ext cx="181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BASE DA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1" name="Chave esquerda 20"/>
          <p:cNvSpPr/>
          <p:nvPr/>
        </p:nvSpPr>
        <p:spPr>
          <a:xfrm>
            <a:off x="1357290" y="2143116"/>
            <a:ext cx="142876" cy="3786214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-125768" y="3843970"/>
            <a:ext cx="23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 FIXA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3857620" y="285728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ALTERNATIVAS CRIATIVAS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3857620" y="2143116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PLANO PRIVADO DE APOSENTADORIA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3857620" y="3071810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 INDIRETO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3857620" y="4000504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COMPETÊNCIAS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5000636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HABILIDADES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857620" y="1214422"/>
            <a:ext cx="221457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VARIÁVEL 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29388" y="1214422"/>
            <a:ext cx="221457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PARTICIPAÇÃO ACIONÁRIA</a:t>
            </a:r>
          </a:p>
        </p:txBody>
      </p:sp>
      <p:sp>
        <p:nvSpPr>
          <p:cNvPr id="17" name="Chave esquerda 16"/>
          <p:cNvSpPr/>
          <p:nvPr/>
        </p:nvSpPr>
        <p:spPr>
          <a:xfrm>
            <a:off x="3571868" y="1214422"/>
            <a:ext cx="142876" cy="714380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214414" y="1214422"/>
            <a:ext cx="22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 POR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DESEMPENHO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9" name="Chave esquerda 18"/>
          <p:cNvSpPr/>
          <p:nvPr/>
        </p:nvSpPr>
        <p:spPr>
          <a:xfrm>
            <a:off x="3571868" y="4000504"/>
            <a:ext cx="142876" cy="1928826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16445" y="4640057"/>
            <a:ext cx="181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BASE DA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1" name="Chave esquerda 20"/>
          <p:cNvSpPr/>
          <p:nvPr/>
        </p:nvSpPr>
        <p:spPr>
          <a:xfrm>
            <a:off x="1357290" y="2143116"/>
            <a:ext cx="142876" cy="3786214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-125768" y="3843970"/>
            <a:ext cx="23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 FIXA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de cantos arredondados 3"/>
          <p:cNvSpPr/>
          <p:nvPr/>
        </p:nvSpPr>
        <p:spPr>
          <a:xfrm>
            <a:off x="3857620" y="285728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ALTERNATIVAS CRIATIVAS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6" name="Retângulo de cantos arredondados 5"/>
          <p:cNvSpPr/>
          <p:nvPr/>
        </p:nvSpPr>
        <p:spPr>
          <a:xfrm>
            <a:off x="3857620" y="2143116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PLANO PRIVADO DE APOSENTADORIA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7" name="Retângulo de cantos arredondados 6"/>
          <p:cNvSpPr/>
          <p:nvPr/>
        </p:nvSpPr>
        <p:spPr>
          <a:xfrm>
            <a:off x="3857620" y="3071810"/>
            <a:ext cx="4786346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SALÁRIO INDIRETO</a:t>
            </a:r>
          </a:p>
        </p:txBody>
      </p:sp>
      <p:sp>
        <p:nvSpPr>
          <p:cNvPr id="8" name="Retângulo de cantos arredondados 7"/>
          <p:cNvSpPr/>
          <p:nvPr/>
        </p:nvSpPr>
        <p:spPr>
          <a:xfrm>
            <a:off x="3857620" y="4000504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COMPETÊNCIAS</a:t>
            </a:r>
          </a:p>
        </p:txBody>
      </p:sp>
      <p:sp>
        <p:nvSpPr>
          <p:cNvPr id="10" name="Retângulo de cantos arredondados 9"/>
          <p:cNvSpPr/>
          <p:nvPr/>
        </p:nvSpPr>
        <p:spPr>
          <a:xfrm>
            <a:off x="6429388" y="4000504"/>
            <a:ext cx="2214578" cy="1928826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FUNCIONAL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857620" y="5000636"/>
            <a:ext cx="2214578" cy="928694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POR HABILIDADES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857620" y="1214422"/>
            <a:ext cx="221457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REMUNERAÇÃO VARIÁVEL </a:t>
            </a: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429388" y="1214422"/>
            <a:ext cx="2214578" cy="714380"/>
          </a:xfrm>
          <a:prstGeom prst="round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PARTICIPAÇÃO ACIONÁRIA</a:t>
            </a:r>
          </a:p>
        </p:txBody>
      </p:sp>
      <p:sp>
        <p:nvSpPr>
          <p:cNvPr id="15" name="Chave esquerda 14"/>
          <p:cNvSpPr/>
          <p:nvPr/>
        </p:nvSpPr>
        <p:spPr>
          <a:xfrm>
            <a:off x="3571868" y="285728"/>
            <a:ext cx="142876" cy="714380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1214414" y="357166"/>
            <a:ext cx="2222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FORMAS ESPECIAIS 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DE REMUNERAÇÃO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7" name="Chave esquerda 16"/>
          <p:cNvSpPr/>
          <p:nvPr/>
        </p:nvSpPr>
        <p:spPr>
          <a:xfrm>
            <a:off x="3571868" y="1214422"/>
            <a:ext cx="142876" cy="714380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1214414" y="1214422"/>
            <a:ext cx="22950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 POR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DESEMPENHO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9" name="Chave esquerda 18"/>
          <p:cNvSpPr/>
          <p:nvPr/>
        </p:nvSpPr>
        <p:spPr>
          <a:xfrm>
            <a:off x="3571868" y="4000504"/>
            <a:ext cx="142876" cy="1928826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1616445" y="4640057"/>
            <a:ext cx="181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BASE DA</a:t>
            </a:r>
          </a:p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1" name="Chave esquerda 20"/>
          <p:cNvSpPr/>
          <p:nvPr/>
        </p:nvSpPr>
        <p:spPr>
          <a:xfrm>
            <a:off x="1357290" y="2143116"/>
            <a:ext cx="142876" cy="3786214"/>
          </a:xfrm>
          <a:prstGeom prst="leftBrace">
            <a:avLst/>
          </a:prstGeom>
          <a:noFill/>
          <a:ln w="38100">
            <a:solidFill>
              <a:srgbClr val="F89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 rot="16200000">
            <a:off x="-125768" y="3843970"/>
            <a:ext cx="23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313131"/>
                </a:solidFill>
                <a:latin typeface="Myriad Pro" pitchFamily="34" charset="0"/>
              </a:rPr>
              <a:t>REMUNERAÇÃO FIXA</a:t>
            </a:r>
            <a:endParaRPr lang="pt-BR" b="1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25" name="Imagem 24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26" name="Imagem 2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Benefit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79864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57148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Tipos de Benefícios</a:t>
            </a:r>
            <a:endParaRPr lang="pt-BR" sz="5400" dirty="0">
              <a:solidFill>
                <a:srgbClr val="313131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orchestra (1)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8652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5" name="Retângulo de cantos arredondados 14"/>
          <p:cNvSpPr/>
          <p:nvPr/>
        </p:nvSpPr>
        <p:spPr>
          <a:xfrm>
            <a:off x="1071538" y="2500306"/>
            <a:ext cx="7000924" cy="1000132"/>
          </a:xfrm>
          <a:prstGeom prst="roundRect">
            <a:avLst/>
          </a:prstGeom>
          <a:solidFill>
            <a:srgbClr val="313131">
              <a:alpha val="5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6000" dirty="0" smtClean="0">
                <a:solidFill>
                  <a:schemeClr val="bg1"/>
                </a:solidFill>
                <a:latin typeface="Myriad Pro" pitchFamily="34" charset="0"/>
              </a:rPr>
              <a:t>Gestão de Pessoas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3571868" y="214290"/>
            <a:ext cx="2000264" cy="357190"/>
          </a:xfrm>
          <a:prstGeom prst="roundRect">
            <a:avLst/>
          </a:prstGeom>
          <a:solidFill>
            <a:srgbClr val="FFFF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0" y="-24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2A9DCE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 ● ● ●</a:t>
            </a:r>
          </a:p>
          <a:p>
            <a:endParaRPr lang="pt-BR" dirty="0" smtClean="0"/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meet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3" name="Retângulo de cantos arredondados 12"/>
          <p:cNvSpPr/>
          <p:nvPr/>
        </p:nvSpPr>
        <p:spPr>
          <a:xfrm>
            <a:off x="500034" y="2571744"/>
            <a:ext cx="8143932" cy="857256"/>
          </a:xfrm>
          <a:prstGeom prst="roundRect">
            <a:avLst/>
          </a:prstGeom>
          <a:solidFill>
            <a:srgbClr val="313131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32" y="250567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Myriad Pro" pitchFamily="34" charset="0"/>
              </a:rPr>
              <a:t>Gerenciamento de Projetos</a:t>
            </a:r>
            <a:endParaRPr lang="pt-BR" sz="5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0" y="-24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269EC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 ● ● ●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" y="250567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Ciclo de Vida</a:t>
            </a:r>
            <a:endParaRPr lang="pt-BR" sz="5400" dirty="0">
              <a:solidFill>
                <a:srgbClr val="313131"/>
              </a:solidFill>
              <a:latin typeface="Myriad Pro" pitchFamily="34" charset="0"/>
            </a:endParaRPr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graphicFrame>
        <p:nvGraphicFramePr>
          <p:cNvPr id="21" name="Diagrama 20"/>
          <p:cNvGraphicFramePr/>
          <p:nvPr/>
        </p:nvGraphicFramePr>
        <p:xfrm>
          <a:off x="571472" y="357166"/>
          <a:ext cx="8001024" cy="5421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2857488" y="198809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Inicialização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1" name="Fluxograma: Atraso 30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1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graphicFrame>
        <p:nvGraphicFramePr>
          <p:cNvPr id="21" name="Diagrama 20"/>
          <p:cNvGraphicFramePr/>
          <p:nvPr/>
        </p:nvGraphicFramePr>
        <p:xfrm>
          <a:off x="571472" y="357166"/>
          <a:ext cx="8001024" cy="5421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2857488" y="198809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Inicialização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1" name="Fluxograma: Atraso 30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1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graphicFrame>
        <p:nvGraphicFramePr>
          <p:cNvPr id="21" name="Diagrama 20"/>
          <p:cNvGraphicFramePr/>
          <p:nvPr/>
        </p:nvGraphicFramePr>
        <p:xfrm>
          <a:off x="571472" y="357166"/>
          <a:ext cx="8001024" cy="5421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2857488" y="198809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Inicialização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1" name="Fluxograma: Atraso 30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1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graphicFrame>
        <p:nvGraphicFramePr>
          <p:cNvPr id="21" name="Diagrama 20"/>
          <p:cNvGraphicFramePr/>
          <p:nvPr/>
        </p:nvGraphicFramePr>
        <p:xfrm>
          <a:off x="571472" y="357166"/>
          <a:ext cx="8001024" cy="5421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CaixaDeTexto 21"/>
          <p:cNvSpPr txBox="1"/>
          <p:nvPr/>
        </p:nvSpPr>
        <p:spPr>
          <a:xfrm>
            <a:off x="2857488" y="1988098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</a:rPr>
              <a:t>Inicialização</a:t>
            </a:r>
            <a:endParaRPr lang="pt-BR" dirty="0">
              <a:solidFill>
                <a:schemeClr val="bg1"/>
              </a:solidFill>
              <a:latin typeface="Myriad Pro" pitchFamily="34" charset="0"/>
            </a:endParaRPr>
          </a:p>
        </p:txBody>
      </p:sp>
      <p:sp>
        <p:nvSpPr>
          <p:cNvPr id="31" name="Fluxograma: Atraso 30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1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SP00547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5143504" y="219654"/>
            <a:ext cx="5429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Integração</a:t>
            </a:r>
            <a:endParaRPr lang="pt-BR" sz="54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7" name="Fluxograma: Atraso 16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2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choose_a_path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82"/>
            <a:ext cx="4406900" cy="43942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6072198" y="142852"/>
            <a:ext cx="5429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Escopo</a:t>
            </a:r>
            <a:endParaRPr lang="pt-BR" sz="5400" dirty="0">
              <a:solidFill>
                <a:srgbClr val="313131"/>
              </a:solidFill>
              <a:latin typeface="Myriad Pro" pitchFamily="34" charset="0"/>
            </a:endParaRPr>
          </a:p>
        </p:txBody>
      </p:sp>
      <p:sp>
        <p:nvSpPr>
          <p:cNvPr id="17" name="Fluxograma: Atraso 16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3</a:t>
            </a:r>
            <a:endParaRPr lang="pt-BR" sz="2000" dirty="0"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clock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816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7" name="Fluxograma: Atraso 16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4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000760" y="285728"/>
            <a:ext cx="3429024" cy="857256"/>
          </a:xfrm>
          <a:prstGeom prst="roundRect">
            <a:avLst/>
          </a:prstGeom>
          <a:solidFill>
            <a:srgbClr val="3131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143636" y="214290"/>
            <a:ext cx="5429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Myriad Pro" pitchFamily="34" charset="0"/>
              </a:rPr>
              <a:t>Tempo</a:t>
            </a:r>
            <a:endParaRPr lang="pt-BR" sz="5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audi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357958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7" name="Fluxograma: Atraso 16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5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286512" y="285728"/>
            <a:ext cx="3143272" cy="857256"/>
          </a:xfrm>
          <a:prstGeom prst="roundRect">
            <a:avLst/>
          </a:prstGeom>
          <a:solidFill>
            <a:srgbClr val="3131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429388" y="214290"/>
            <a:ext cx="5429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Myriad Pro" pitchFamily="34" charset="0"/>
              </a:rPr>
              <a:t>Custo</a:t>
            </a:r>
            <a:endParaRPr lang="pt-BR" sz="5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0"/>
            <a:ext cx="9144000" cy="314324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pt-BR" sz="4800" dirty="0" smtClean="0">
                <a:solidFill>
                  <a:srgbClr val="31313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Ajudar a organização a alcançar seus </a:t>
            </a:r>
            <a:r>
              <a:rPr lang="pt-BR" sz="4800" dirty="0" smtClean="0">
                <a:solidFill>
                  <a:srgbClr val="2A9DCE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objetivos</a:t>
            </a:r>
            <a:r>
              <a:rPr lang="pt-BR" sz="4800" dirty="0" smtClean="0">
                <a:solidFill>
                  <a:srgbClr val="31313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 e realizar sua </a:t>
            </a:r>
            <a:r>
              <a:rPr lang="pt-BR" sz="4800" dirty="0" smtClean="0">
                <a:solidFill>
                  <a:srgbClr val="2A9DCE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missão</a:t>
            </a:r>
            <a:endParaRPr lang="pt-BR" sz="4800" dirty="0" smtClean="0">
              <a:solidFill>
                <a:srgbClr val="2A9DCE"/>
              </a:solidFill>
              <a:latin typeface="Myriad Pro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18000" y="2571744"/>
            <a:ext cx="4826000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uzzl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28652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7" name="Fluxograma: Atraso 16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6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5072066" y="285728"/>
            <a:ext cx="4357718" cy="857256"/>
          </a:xfrm>
          <a:prstGeom prst="roundRect">
            <a:avLst/>
          </a:prstGeom>
          <a:solidFill>
            <a:srgbClr val="3131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5214942" y="214290"/>
            <a:ext cx="5429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Myriad Pro" pitchFamily="34" charset="0"/>
              </a:rPr>
              <a:t>Qualidade</a:t>
            </a:r>
            <a:endParaRPr lang="pt-BR" sz="5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7" name="Fluxograma: Atraso 16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7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4000496" y="285728"/>
            <a:ext cx="5429288" cy="857256"/>
          </a:xfrm>
          <a:prstGeom prst="roundRect">
            <a:avLst/>
          </a:prstGeom>
          <a:solidFill>
            <a:srgbClr val="3131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214810" y="214290"/>
            <a:ext cx="5429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Myriad Pro" pitchFamily="34" charset="0"/>
              </a:rPr>
              <a:t>Comunicação</a:t>
            </a:r>
            <a:endParaRPr lang="pt-BR" sz="5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1" name="Imagem 10" descr="tin can phon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4414" y="2071678"/>
            <a:ext cx="5308600" cy="3644900"/>
          </a:xfrm>
          <a:prstGeom prst="rect">
            <a:avLst/>
          </a:prstGeom>
        </p:spPr>
      </p:pic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cord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66213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7" name="Fluxograma: Atraso 16"/>
          <p:cNvSpPr/>
          <p:nvPr/>
        </p:nvSpPr>
        <p:spPr>
          <a:xfrm>
            <a:off x="-32" y="500042"/>
            <a:ext cx="428628" cy="428628"/>
          </a:xfrm>
          <a:prstGeom prst="flowChartDelay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>
                <a:latin typeface="Myriad Pro" pitchFamily="34" charset="0"/>
              </a:rPr>
              <a:t>8</a:t>
            </a:r>
            <a:endParaRPr lang="pt-BR" sz="2000" dirty="0">
              <a:latin typeface="Myriad Pro" pitchFamily="34" charset="0"/>
            </a:endParaRPr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286512" y="5214950"/>
            <a:ext cx="3286148" cy="857256"/>
          </a:xfrm>
          <a:prstGeom prst="roundRect">
            <a:avLst/>
          </a:prstGeom>
          <a:solidFill>
            <a:srgbClr val="313131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6500826" y="5143512"/>
            <a:ext cx="5429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smtClean="0">
                <a:solidFill>
                  <a:schemeClr val="bg1"/>
                </a:solidFill>
                <a:latin typeface="Myriad Pro" pitchFamily="34" charset="0"/>
              </a:rPr>
              <a:t>Riscos</a:t>
            </a:r>
            <a:endParaRPr lang="pt-BR" sz="5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3" name="Retângulo de cantos arredondados 12"/>
          <p:cNvSpPr/>
          <p:nvPr/>
        </p:nvSpPr>
        <p:spPr>
          <a:xfrm>
            <a:off x="285720" y="2571744"/>
            <a:ext cx="8643998" cy="857256"/>
          </a:xfrm>
          <a:prstGeom prst="roundRect">
            <a:avLst/>
          </a:prstGeom>
          <a:solidFill>
            <a:srgbClr val="313131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32" y="250567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Myriad Pro" pitchFamily="34" charset="0"/>
              </a:rPr>
              <a:t>Análise Orientada a Objetos</a:t>
            </a:r>
            <a:endParaRPr lang="pt-BR" sz="5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0" y="-24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 </a:t>
            </a:r>
            <a:r>
              <a:rPr lang="pt-BR" sz="4000" dirty="0" smtClean="0">
                <a:solidFill>
                  <a:srgbClr val="269EC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 ● ●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57158" y="714356"/>
            <a:ext cx="5000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O que é</a:t>
            </a:r>
            <a:r>
              <a:rPr lang="pt-BR" sz="6000" dirty="0" smtClean="0">
                <a:solidFill>
                  <a:srgbClr val="269EC1"/>
                </a:solidFill>
                <a:latin typeface="Myriad Pro" pitchFamily="34" charset="0"/>
              </a:rPr>
              <a:t>?</a:t>
            </a:r>
            <a:endParaRPr lang="pt-BR" sz="6000" dirty="0">
              <a:solidFill>
                <a:srgbClr val="269EC1"/>
              </a:solidFill>
              <a:latin typeface="Myriad Pro" pitchFamily="34" charset="0"/>
            </a:endParaRP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357158" y="714356"/>
            <a:ext cx="50006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O que é</a:t>
            </a:r>
            <a:r>
              <a:rPr lang="pt-BR" sz="6000" dirty="0" smtClean="0">
                <a:solidFill>
                  <a:srgbClr val="269EC1"/>
                </a:solidFill>
                <a:latin typeface="Myriad Pro" pitchFamily="34" charset="0"/>
              </a:rPr>
              <a:t>?</a:t>
            </a:r>
            <a:endParaRPr lang="pt-BR" sz="6000" dirty="0">
              <a:solidFill>
                <a:srgbClr val="269EC1"/>
              </a:solidFill>
              <a:latin typeface="Myriad Pro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571768" y="4485039"/>
            <a:ext cx="7215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...e para que serve</a:t>
            </a:r>
            <a:r>
              <a:rPr lang="pt-BR" sz="6000" dirty="0" smtClean="0">
                <a:solidFill>
                  <a:srgbClr val="269EC1"/>
                </a:solidFill>
                <a:latin typeface="Myriad Pro" pitchFamily="34" charset="0"/>
              </a:rPr>
              <a:t>?</a:t>
            </a:r>
            <a:endParaRPr lang="pt-BR" sz="6000" dirty="0">
              <a:solidFill>
                <a:srgbClr val="269EC1"/>
              </a:solidFill>
              <a:latin typeface="Myriad Pro" pitchFamily="34" charset="0"/>
            </a:endParaRPr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2" y="571480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rgbClr val="991039"/>
                </a:solidFill>
                <a:latin typeface="Myriad Pro" pitchFamily="34" charset="0"/>
              </a:rPr>
              <a:t>Unified</a:t>
            </a:r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 </a:t>
            </a:r>
            <a:r>
              <a:rPr lang="pt-BR" sz="5400" dirty="0" smtClean="0">
                <a:solidFill>
                  <a:srgbClr val="FFBA00"/>
                </a:solidFill>
                <a:latin typeface="Myriad Pro" pitchFamily="34" charset="0"/>
              </a:rPr>
              <a:t>Modeling</a:t>
            </a:r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 </a:t>
            </a:r>
            <a:r>
              <a:rPr lang="pt-BR" sz="5400" dirty="0" smtClean="0">
                <a:solidFill>
                  <a:srgbClr val="29006A"/>
                </a:solidFill>
                <a:latin typeface="Myriad Pro" pitchFamily="34" charset="0"/>
              </a:rPr>
              <a:t>Language</a:t>
            </a:r>
            <a:endParaRPr lang="pt-BR" sz="5400" dirty="0">
              <a:solidFill>
                <a:srgbClr val="29006A"/>
              </a:solidFill>
              <a:latin typeface="Myriad Pro" pitchFamily="34" charset="0"/>
            </a:endParaRPr>
          </a:p>
        </p:txBody>
      </p:sp>
      <p:pic>
        <p:nvPicPr>
          <p:cNvPr id="12" name="Imagem 11" descr="uml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0" y="2489212"/>
            <a:ext cx="2362200" cy="2654300"/>
          </a:xfrm>
          <a:prstGeom prst="rect">
            <a:avLst/>
          </a:prstGeom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" y="21429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Casos de Uso</a:t>
            </a:r>
          </a:p>
        </p:txBody>
      </p:sp>
      <p:pic>
        <p:nvPicPr>
          <p:cNvPr id="12" name="Imagem 11" descr="casodeuso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290" y="1285860"/>
            <a:ext cx="6341798" cy="4737114"/>
          </a:xfrm>
          <a:prstGeom prst="rect">
            <a:avLst/>
          </a:prstGeom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" y="21429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Classes</a:t>
            </a:r>
          </a:p>
        </p:txBody>
      </p:sp>
      <p:pic>
        <p:nvPicPr>
          <p:cNvPr id="7" name="Imagem 6" descr="classe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41" y="1189040"/>
            <a:ext cx="5730855" cy="4883166"/>
          </a:xfrm>
          <a:prstGeom prst="rect">
            <a:avLst/>
          </a:prstGeom>
        </p:spPr>
      </p:pic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" y="21429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Sequência</a:t>
            </a:r>
          </a:p>
        </p:txBody>
      </p:sp>
      <p:pic>
        <p:nvPicPr>
          <p:cNvPr id="10" name="Imagem 9" descr="sequencia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1485900"/>
            <a:ext cx="8191500" cy="3886200"/>
          </a:xfrm>
          <a:prstGeom prst="rect">
            <a:avLst/>
          </a:prstGeom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://www.pluk.co.uk/wp-content/uploads/2009/06/bigstockphoto_business_competition_441295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4"/>
            <a:ext cx="9144000" cy="6534151"/>
          </a:xfrm>
          <a:prstGeom prst="rect">
            <a:avLst/>
          </a:prstGeom>
          <a:noFill/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0" name="Retângulo de cantos arredondados 9"/>
          <p:cNvSpPr/>
          <p:nvPr/>
        </p:nvSpPr>
        <p:spPr>
          <a:xfrm>
            <a:off x="285720" y="2500306"/>
            <a:ext cx="8643998" cy="1071570"/>
          </a:xfrm>
          <a:prstGeom prst="roundRect">
            <a:avLst/>
          </a:prstGeom>
          <a:solidFill>
            <a:srgbClr val="313131">
              <a:alpha val="6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1857364"/>
            <a:ext cx="9144000" cy="2286016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r>
              <a:rPr lang="pt-BR" dirty="0" smtClean="0">
                <a:solidFill>
                  <a:schemeClr val="bg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Dar </a:t>
            </a:r>
            <a:r>
              <a:rPr lang="pt-BR" dirty="0" smtClean="0">
                <a:solidFill>
                  <a:srgbClr val="2A9DCE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competitividade</a:t>
            </a:r>
            <a:r>
              <a:rPr lang="pt-BR" dirty="0" smtClean="0">
                <a:solidFill>
                  <a:schemeClr val="bg1"/>
                </a:solidFill>
                <a:latin typeface="Myriad Pro" pitchFamily="34" charset="0"/>
                <a:ea typeface="Calibri" pitchFamily="34" charset="0"/>
                <a:cs typeface="Arial" pitchFamily="34" charset="0"/>
              </a:rPr>
              <a:t> a organização</a:t>
            </a:r>
            <a:endParaRPr lang="pt-BR" dirty="0" smtClean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2" name="Imagem 11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" y="21429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Máquina de Estados</a:t>
            </a:r>
          </a:p>
        </p:txBody>
      </p:sp>
      <p:pic>
        <p:nvPicPr>
          <p:cNvPr id="7" name="Imagem 6" descr="estados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1500" y="2095500"/>
            <a:ext cx="5461000" cy="2667000"/>
          </a:xfrm>
          <a:prstGeom prst="rect">
            <a:avLst/>
          </a:prstGeom>
        </p:spPr>
      </p:pic>
      <p:pic>
        <p:nvPicPr>
          <p:cNvPr id="10" name="Imagem 9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j0401862_8u67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28652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3" name="Retângulo de cantos arredondados 12"/>
          <p:cNvSpPr/>
          <p:nvPr/>
        </p:nvSpPr>
        <p:spPr>
          <a:xfrm>
            <a:off x="285656" y="5138148"/>
            <a:ext cx="5429288" cy="857256"/>
          </a:xfrm>
          <a:prstGeom prst="roundRect">
            <a:avLst/>
          </a:prstGeom>
          <a:solidFill>
            <a:srgbClr val="313131">
              <a:alpha val="6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-1571668" y="5072074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chemeClr val="bg1"/>
                </a:solidFill>
                <a:latin typeface="Myriad Pro" pitchFamily="34" charset="0"/>
              </a:rPr>
              <a:t>Banco de Dados</a:t>
            </a:r>
            <a:endParaRPr lang="pt-BR" sz="5400" dirty="0">
              <a:solidFill>
                <a:schemeClr val="bg1"/>
              </a:solidFill>
              <a:latin typeface="Myriad Pro" pitchFamily="34" charset="0"/>
            </a:endParaRPr>
          </a:p>
        </p:txBody>
      </p:sp>
      <p:pic>
        <p:nvPicPr>
          <p:cNvPr id="11" name="Imagem 10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16" name="Retângulo de cantos arredondados 15"/>
          <p:cNvSpPr/>
          <p:nvPr/>
        </p:nvSpPr>
        <p:spPr>
          <a:xfrm>
            <a:off x="3571868" y="214290"/>
            <a:ext cx="2000264" cy="357190"/>
          </a:xfrm>
          <a:prstGeom prst="roundRect">
            <a:avLst/>
          </a:prstGeom>
          <a:solidFill>
            <a:srgbClr val="FFFFFF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0" y="-24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 ● </a:t>
            </a:r>
            <a:r>
              <a:rPr lang="pt-BR" sz="4000" dirty="0" smtClean="0">
                <a:solidFill>
                  <a:srgbClr val="269EC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 ●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86385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Banco de Dados</a:t>
            </a:r>
            <a:b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</a:br>
            <a:r>
              <a:rPr lang="pt-BR" sz="5400" dirty="0" smtClean="0">
                <a:solidFill>
                  <a:srgbClr val="269EC1"/>
                </a:solidFill>
                <a:latin typeface="Myriad Pro" pitchFamily="34" charset="0"/>
              </a:rPr>
              <a:t>x</a:t>
            </a:r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/>
            </a:r>
            <a:b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</a:br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SGBD</a:t>
            </a: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o Explicativo 2 35"/>
          <p:cNvSpPr/>
          <p:nvPr/>
        </p:nvSpPr>
        <p:spPr>
          <a:xfrm>
            <a:off x="4786314" y="4071942"/>
            <a:ext cx="1428760" cy="28575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014"/>
              <a:gd name="adj6" fmla="val -16714"/>
            </a:avLst>
          </a:prstGeom>
          <a:solidFill>
            <a:srgbClr val="269EC1"/>
          </a:solidFill>
          <a:ln>
            <a:solidFill>
              <a:srgbClr val="26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Personagem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7" name="Texto Explicativo 2 26"/>
          <p:cNvSpPr/>
          <p:nvPr/>
        </p:nvSpPr>
        <p:spPr>
          <a:xfrm>
            <a:off x="7429520" y="4000504"/>
            <a:ext cx="857256" cy="28575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014"/>
              <a:gd name="adj6" fmla="val -16714"/>
            </a:avLst>
          </a:prstGeom>
          <a:solidFill>
            <a:srgbClr val="269EC1"/>
          </a:solidFill>
          <a:ln>
            <a:solidFill>
              <a:srgbClr val="26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Nome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5" name="Retângulo de cantos arredondados 24"/>
          <p:cNvSpPr/>
          <p:nvPr/>
        </p:nvSpPr>
        <p:spPr>
          <a:xfrm>
            <a:off x="5286380" y="285728"/>
            <a:ext cx="4000528" cy="928694"/>
          </a:xfrm>
          <a:prstGeom prst="round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Texto Explicativo 2 21"/>
          <p:cNvSpPr/>
          <p:nvPr/>
        </p:nvSpPr>
        <p:spPr>
          <a:xfrm>
            <a:off x="1428728" y="4643446"/>
            <a:ext cx="857256" cy="28575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332014"/>
              <a:gd name="adj6" fmla="val -16714"/>
            </a:avLst>
          </a:prstGeom>
          <a:solidFill>
            <a:srgbClr val="269EC1"/>
          </a:solidFill>
          <a:ln>
            <a:solidFill>
              <a:srgbClr val="26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Título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3" name="Texto Explicativo 2 22"/>
          <p:cNvSpPr/>
          <p:nvPr/>
        </p:nvSpPr>
        <p:spPr>
          <a:xfrm>
            <a:off x="1571604" y="4286256"/>
            <a:ext cx="857256" cy="28575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28353"/>
              <a:gd name="adj6" fmla="val -16714"/>
            </a:avLst>
          </a:prstGeom>
          <a:solidFill>
            <a:srgbClr val="269EC1"/>
          </a:solidFill>
          <a:ln>
            <a:solidFill>
              <a:srgbClr val="26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Ano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24" name="Texto Explicativo 2 23"/>
          <p:cNvSpPr/>
          <p:nvPr/>
        </p:nvSpPr>
        <p:spPr>
          <a:xfrm>
            <a:off x="1714480" y="3929066"/>
            <a:ext cx="1000132" cy="28575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28353"/>
              <a:gd name="adj6" fmla="val -16714"/>
            </a:avLst>
          </a:prstGeom>
          <a:solidFill>
            <a:srgbClr val="269EC1"/>
          </a:solidFill>
          <a:ln>
            <a:solidFill>
              <a:srgbClr val="269E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Duração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428924" y="77768"/>
            <a:ext cx="9144000" cy="135096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FFFFFF"/>
                </a:solidFill>
                <a:latin typeface="Myriad Pro" pitchFamily="34" charset="0"/>
              </a:rPr>
              <a:t>Modelo </a:t>
            </a:r>
            <a:r>
              <a:rPr lang="pt-BR" sz="5400" dirty="0" smtClean="0">
                <a:solidFill>
                  <a:srgbClr val="269EC1"/>
                </a:solidFill>
                <a:latin typeface="Myriad Pro" pitchFamily="34" charset="0"/>
              </a:rPr>
              <a:t>ER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14414" y="2928934"/>
            <a:ext cx="1500198" cy="857256"/>
          </a:xfrm>
          <a:prstGeom prst="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Filmes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929454" y="2928934"/>
            <a:ext cx="1643074" cy="857256"/>
          </a:xfrm>
          <a:prstGeom prst="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Atores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0" name="Fluxograma: Decisão 9"/>
          <p:cNvSpPr/>
          <p:nvPr/>
        </p:nvSpPr>
        <p:spPr>
          <a:xfrm>
            <a:off x="3571868" y="2928934"/>
            <a:ext cx="2357454" cy="857256"/>
          </a:xfrm>
          <a:prstGeom prst="flowChartDecision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estrelados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3" name="Conector reto 12"/>
          <p:cNvCxnSpPr>
            <a:stCxn id="6" idx="3"/>
            <a:endCxn id="10" idx="1"/>
          </p:cNvCxnSpPr>
          <p:nvPr/>
        </p:nvCxnSpPr>
        <p:spPr>
          <a:xfrm>
            <a:off x="2714612" y="3357562"/>
            <a:ext cx="857256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>
            <a:stCxn id="10" idx="3"/>
            <a:endCxn id="7" idx="1"/>
          </p:cNvCxnSpPr>
          <p:nvPr/>
        </p:nvCxnSpPr>
        <p:spPr>
          <a:xfrm>
            <a:off x="5929322" y="3357562"/>
            <a:ext cx="1000132" cy="1588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ixaDeTexto 28"/>
          <p:cNvSpPr txBox="1"/>
          <p:nvPr/>
        </p:nvSpPr>
        <p:spPr>
          <a:xfrm>
            <a:off x="2786050" y="2928934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Myriad Pro" pitchFamily="34" charset="0"/>
              </a:rPr>
              <a:t>0...n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6215074" y="2928934"/>
            <a:ext cx="714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latin typeface="Myriad Pro" pitchFamily="34" charset="0"/>
              </a:rPr>
              <a:t>0...n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19" name="Imagem 18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Conector reto 37"/>
          <p:cNvCxnSpPr/>
          <p:nvPr/>
        </p:nvCxnSpPr>
        <p:spPr>
          <a:xfrm flipV="1">
            <a:off x="3000364" y="4357694"/>
            <a:ext cx="428628" cy="357190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>
            <a:off x="3000364" y="4643446"/>
            <a:ext cx="357190" cy="285752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rot="10800000">
            <a:off x="6143636" y="4429132"/>
            <a:ext cx="428628" cy="285752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 rot="10800000" flipV="1">
            <a:off x="6143636" y="4643446"/>
            <a:ext cx="428628" cy="285752"/>
          </a:xfrm>
          <a:prstGeom prst="line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32" y="214290"/>
            <a:ext cx="9144000" cy="135096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5400" dirty="0" smtClean="0">
                <a:solidFill>
                  <a:srgbClr val="313131"/>
                </a:solidFill>
                <a:latin typeface="Myriad Pro" pitchFamily="34" charset="0"/>
              </a:rPr>
              <a:t>Banco de Dados Relacional</a:t>
            </a:r>
          </a:p>
        </p:txBody>
      </p:sp>
      <p:sp>
        <p:nvSpPr>
          <p:cNvPr id="6" name="Retângulo 5"/>
          <p:cNvSpPr/>
          <p:nvPr/>
        </p:nvSpPr>
        <p:spPr>
          <a:xfrm>
            <a:off x="571472" y="2285992"/>
            <a:ext cx="2571768" cy="1500198"/>
          </a:xfrm>
          <a:prstGeom prst="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Myriad Pro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71472" y="2285992"/>
            <a:ext cx="2571768" cy="285752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Filmes</a:t>
            </a:r>
            <a:endParaRPr lang="pt-BR" dirty="0">
              <a:latin typeface="Myriad Pro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286116" y="4286256"/>
            <a:ext cx="3000396" cy="785818"/>
          </a:xfrm>
          <a:prstGeom prst="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Myriad Pro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6357950" y="2285992"/>
            <a:ext cx="2286016" cy="1500198"/>
          </a:xfrm>
          <a:prstGeom prst="rect">
            <a:avLst/>
          </a:prstGeom>
          <a:solidFill>
            <a:srgbClr val="269E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Myriad Pro" pitchFamily="34" charset="0"/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6357950" y="2285992"/>
            <a:ext cx="2286016" cy="285752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>
                <a:latin typeface="Myriad Pro" pitchFamily="34" charset="0"/>
              </a:rPr>
              <a:t>Atores</a:t>
            </a:r>
            <a:endParaRPr lang="pt-BR" dirty="0">
              <a:latin typeface="Myriad Pro" pitchFamily="34" charset="0"/>
            </a:endParaRPr>
          </a:p>
        </p:txBody>
      </p:sp>
      <p:cxnSp>
        <p:nvCxnSpPr>
          <p:cNvPr id="18" name="Forma 17"/>
          <p:cNvCxnSpPr>
            <a:stCxn id="6" idx="2"/>
            <a:endCxn id="10" idx="1"/>
          </p:cNvCxnSpPr>
          <p:nvPr/>
        </p:nvCxnSpPr>
        <p:spPr>
          <a:xfrm rot="16200000" flipH="1">
            <a:off x="2125249" y="3518297"/>
            <a:ext cx="892975" cy="1428760"/>
          </a:xfrm>
          <a:prstGeom prst="bentConnector2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Forma 19"/>
          <p:cNvCxnSpPr>
            <a:stCxn id="10" idx="3"/>
            <a:endCxn id="13" idx="2"/>
          </p:cNvCxnSpPr>
          <p:nvPr/>
        </p:nvCxnSpPr>
        <p:spPr>
          <a:xfrm flipV="1">
            <a:off x="6286512" y="3786190"/>
            <a:ext cx="1214446" cy="892975"/>
          </a:xfrm>
          <a:prstGeom prst="bentConnector2">
            <a:avLst/>
          </a:prstGeom>
          <a:ln w="76200">
            <a:solidFill>
              <a:srgbClr val="3131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/>
          <p:cNvSpPr txBox="1"/>
          <p:nvPr/>
        </p:nvSpPr>
        <p:spPr>
          <a:xfrm>
            <a:off x="642909" y="2643182"/>
            <a:ext cx="2405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FF"/>
                </a:solidFill>
                <a:latin typeface="Myriad Pro" pitchFamily="34" charset="0"/>
              </a:rPr>
              <a:t>Título         varchar2(50)</a:t>
            </a:r>
          </a:p>
          <a:p>
            <a:r>
              <a:rPr lang="pt-BR" dirty="0" smtClean="0">
                <a:solidFill>
                  <a:srgbClr val="FFFFFF"/>
                </a:solidFill>
                <a:latin typeface="Myriad Pro" pitchFamily="34" charset="0"/>
              </a:rPr>
              <a:t>Ano             </a:t>
            </a:r>
            <a:r>
              <a:rPr lang="pt-BR" dirty="0" err="1" smtClean="0">
                <a:solidFill>
                  <a:srgbClr val="FFFFFF"/>
                </a:solidFill>
                <a:latin typeface="Myriad Pro" pitchFamily="34" charset="0"/>
              </a:rPr>
              <a:t>Number</a:t>
            </a:r>
            <a:r>
              <a:rPr lang="pt-BR" dirty="0" smtClean="0">
                <a:solidFill>
                  <a:srgbClr val="FFFFFF"/>
                </a:solidFill>
                <a:latin typeface="Myriad Pro" pitchFamily="34" charset="0"/>
              </a:rPr>
              <a:t>(4)</a:t>
            </a:r>
          </a:p>
          <a:p>
            <a:r>
              <a:rPr lang="pt-BR" dirty="0" smtClean="0">
                <a:solidFill>
                  <a:srgbClr val="FFFFFF"/>
                </a:solidFill>
                <a:latin typeface="Myriad Pro" pitchFamily="34" charset="0"/>
              </a:rPr>
              <a:t>Duração    Number(3)</a:t>
            </a:r>
            <a:endParaRPr lang="pt-BR" dirty="0">
              <a:solidFill>
                <a:srgbClr val="FFFFFF"/>
              </a:solidFill>
              <a:latin typeface="Myriad Pro" pitchFamily="34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6429387" y="2571744"/>
            <a:ext cx="2110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FF"/>
                </a:solidFill>
                <a:latin typeface="Myriad Pro" pitchFamily="34" charset="0"/>
              </a:rPr>
              <a:t>Nome   varchar2(80)</a:t>
            </a:r>
            <a:endParaRPr lang="pt-BR" dirty="0">
              <a:solidFill>
                <a:srgbClr val="FFFFFF"/>
              </a:solidFill>
              <a:latin typeface="Myriad Pro" pitchFamily="34" charset="0"/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3286116" y="4559866"/>
            <a:ext cx="285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FF"/>
                </a:solidFill>
                <a:latin typeface="Myriad Pro" pitchFamily="34" charset="0"/>
              </a:rPr>
              <a:t>Personagem      varchar2(80)</a:t>
            </a:r>
            <a:endParaRPr lang="pt-BR" dirty="0">
              <a:solidFill>
                <a:srgbClr val="FFFFFF"/>
              </a:solidFill>
              <a:latin typeface="Myriad Pro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286116" y="4286256"/>
            <a:ext cx="3000396" cy="285752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>
                <a:latin typeface="Myriad Pro" pitchFamily="34" charset="0"/>
              </a:rPr>
              <a:t>Atores_Filmes</a:t>
            </a:r>
            <a:endParaRPr lang="pt-BR" dirty="0">
              <a:latin typeface="Myriad Pro" pitchFamily="34" charset="0"/>
            </a:endParaRPr>
          </a:p>
        </p:txBody>
      </p:sp>
      <p:pic>
        <p:nvPicPr>
          <p:cNvPr id="22" name="Imagem 21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rmAutofit fontScale="90000"/>
          </a:bodyPr>
          <a:lstStyle/>
          <a:p>
            <a:pPr eaLnBrk="1" hangingPunct="1"/>
            <a:r>
              <a:rPr lang="pt-BR" sz="7200" dirty="0" smtClean="0">
                <a:solidFill>
                  <a:srgbClr val="313131"/>
                </a:solidFill>
                <a:latin typeface="Myriad Pro" pitchFamily="34" charset="0"/>
              </a:rPr>
              <a:t>Ferramentas utilizadas</a:t>
            </a:r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0" y="-24"/>
            <a:ext cx="9144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</a:t>
            </a:r>
            <a:r>
              <a:rPr lang="pt-BR" sz="4000" dirty="0" smtClean="0">
                <a:latin typeface="Myriad Pro" pitchFamily="34" charset="0"/>
              </a:rPr>
              <a:t> </a:t>
            </a:r>
            <a:r>
              <a:rPr lang="pt-BR" sz="4000" dirty="0" smtClean="0">
                <a:solidFill>
                  <a:srgbClr val="313131"/>
                </a:solidFill>
                <a:latin typeface="Myriad Pro" pitchFamily="34" charset="0"/>
              </a:rPr>
              <a:t>● ● ● </a:t>
            </a:r>
            <a:r>
              <a:rPr lang="pt-BR" sz="4000" dirty="0" smtClean="0">
                <a:solidFill>
                  <a:srgbClr val="269EC1"/>
                </a:solidFill>
                <a:latin typeface="Myriad Pro" pitchFamily="34" charset="0"/>
              </a:rPr>
              <a:t>●</a:t>
            </a:r>
          </a:p>
          <a:p>
            <a:endParaRPr lang="pt-B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pic>
        <p:nvPicPr>
          <p:cNvPr id="12" name="Imagem 11" descr="logo_lar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333" y="2368682"/>
            <a:ext cx="6133334" cy="2120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  <p:pic>
        <p:nvPicPr>
          <p:cNvPr id="10" name="Imagem 9" descr="toad_bg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84" y="2458508"/>
            <a:ext cx="4429148" cy="3756574"/>
          </a:xfrm>
          <a:prstGeom prst="rect">
            <a:avLst/>
          </a:prstGeom>
        </p:spPr>
      </p:pic>
      <p:pic>
        <p:nvPicPr>
          <p:cNvPr id="11" name="Imagem 10" descr="modeling_heading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4"/>
            <a:ext cx="37433480" cy="18716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0" y="2714620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Gerador de Classes</a:t>
            </a:r>
            <a:b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</a:br>
            <a:r>
              <a:rPr lang="pt-BR" sz="6000" dirty="0" smtClean="0">
                <a:solidFill>
                  <a:srgbClr val="313131"/>
                </a:solidFill>
                <a:latin typeface="Myriad Pro" pitchFamily="34" charset="0"/>
              </a:rPr>
              <a:t>SPOCK </a:t>
            </a:r>
            <a:r>
              <a:rPr lang="pt-BR" sz="2000" i="1" dirty="0" err="1" smtClean="0">
                <a:solidFill>
                  <a:srgbClr val="313131"/>
                </a:solidFill>
                <a:latin typeface="Myriad Pro" pitchFamily="34" charset="0"/>
              </a:rPr>
              <a:t>by</a:t>
            </a:r>
            <a:r>
              <a:rPr lang="pt-BR" sz="2000" i="1" dirty="0" smtClean="0">
                <a:solidFill>
                  <a:srgbClr val="313131"/>
                </a:solidFill>
                <a:latin typeface="Myriad Pro" pitchFamily="34" charset="0"/>
              </a:rPr>
              <a:t> Bolívar</a:t>
            </a:r>
          </a:p>
        </p:txBody>
      </p:sp>
      <p:pic>
        <p:nvPicPr>
          <p:cNvPr id="6" name="Imagem 5" descr="logo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delph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86907" cy="685800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6215082"/>
            <a:ext cx="9144000" cy="642918"/>
          </a:xfrm>
          <a:prstGeom prst="rect">
            <a:avLst/>
          </a:prstGeom>
          <a:solidFill>
            <a:srgbClr val="31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setrem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9584" y="6340099"/>
            <a:ext cx="1020134" cy="375049"/>
          </a:xfrm>
          <a:prstGeom prst="rect">
            <a:avLst/>
          </a:prstGeom>
        </p:spPr>
      </p:pic>
      <p:pic>
        <p:nvPicPr>
          <p:cNvPr id="9" name="Imagem 8" descr="g2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4282" y="6263470"/>
            <a:ext cx="857256" cy="523116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5984" y="285728"/>
            <a:ext cx="9144000" cy="493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noAutofit/>
          </a:bodyPr>
          <a:lstStyle/>
          <a:p>
            <a:pPr eaLnBrk="1" hangingPunct="1"/>
            <a:r>
              <a:rPr lang="pt-BR" sz="6000" dirty="0" smtClean="0">
                <a:solidFill>
                  <a:srgbClr val="FFFFFF"/>
                </a:solidFill>
                <a:latin typeface="Myriad Pro" pitchFamily="34" charset="0"/>
              </a:rPr>
              <a:t>Delphi 2007</a:t>
            </a:r>
          </a:p>
        </p:txBody>
      </p:sp>
      <p:pic>
        <p:nvPicPr>
          <p:cNvPr id="7" name="Imagem 6" descr="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2844" y="6254543"/>
            <a:ext cx="1000132" cy="5777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</TotalTime>
  <Words>2169</Words>
  <Application>Microsoft Office PowerPoint</Application>
  <PresentationFormat>Apresentação na tela (4:3)</PresentationFormat>
  <Paragraphs>929</Paragraphs>
  <Slides>264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264</vt:i4>
      </vt:variant>
    </vt:vector>
  </HeadingPairs>
  <TitlesOfParts>
    <vt:vector size="265" baseType="lpstr">
      <vt:lpstr>Tema do Office</vt:lpstr>
      <vt:lpstr>Slide 1</vt:lpstr>
      <vt:lpstr>Slide 2</vt:lpstr>
      <vt:lpstr>Proposta do Sistema</vt:lpstr>
      <vt:lpstr>Objetivos</vt:lpstr>
      <vt:lpstr>Metodologia</vt:lpstr>
      <vt:lpstr>Referencial Teórico</vt:lpstr>
      <vt:lpstr>Gestão de Pessoas</vt:lpstr>
      <vt:lpstr>Ajudar a organização a alcançar seus objetivos e realizar sua missão</vt:lpstr>
      <vt:lpstr>Dar competitividade a organização</vt:lpstr>
      <vt:lpstr>Manter as pessoas bem treinadas e motivadas</vt:lpstr>
      <vt:lpstr>Desenvolver e manter a qualidade de vida no trabalho</vt:lpstr>
      <vt:lpstr>Administrar e impulsionar a mudança</vt:lpstr>
      <vt:lpstr>Manter políticas éticas e comportamento socialmente responsável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Casos de Uso</vt:lpstr>
      <vt:lpstr>Classes</vt:lpstr>
      <vt:lpstr>Sequência</vt:lpstr>
      <vt:lpstr>Máquina de Estados</vt:lpstr>
      <vt:lpstr>Slide 91</vt:lpstr>
      <vt:lpstr>Banco de Dados x SGBD</vt:lpstr>
      <vt:lpstr>Modelo ER</vt:lpstr>
      <vt:lpstr>Banco de Dados Relacional</vt:lpstr>
      <vt:lpstr>Ferramentas utilizadas</vt:lpstr>
      <vt:lpstr>Slide 96</vt:lpstr>
      <vt:lpstr>Slide 97</vt:lpstr>
      <vt:lpstr>Gerador de Classes SPOCK by Bolívar</vt:lpstr>
      <vt:lpstr>Delphi 2007</vt:lpstr>
      <vt:lpstr>Slide 100</vt:lpstr>
      <vt:lpstr>Slide 101</vt:lpstr>
      <vt:lpstr>Slide 102</vt:lpstr>
      <vt:lpstr>Subversion (SVN)</vt:lpstr>
      <vt:lpstr>Resultados</vt:lpstr>
      <vt:lpstr>Esquema do Sistema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Requisitos Funcionais</vt:lpstr>
      <vt:lpstr>Perfil de Cargo e Ficha Funcional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Recrutamento e Seleção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Avaliação de Desempenho e Potencial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Treinamento e Desenvolvimento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Salários e Benefícios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Requisitos de Domínio</vt:lpstr>
      <vt:lpstr>Recrutamento e Seleção</vt:lpstr>
      <vt:lpstr>Slide 200</vt:lpstr>
      <vt:lpstr>Slide 201</vt:lpstr>
      <vt:lpstr>Slide 202</vt:lpstr>
      <vt:lpstr>Treinamento e Desenvolvimento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Salários e Benefícios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Requisitos não Funcionais</vt:lpstr>
      <vt:lpstr>Slide 230</vt:lpstr>
      <vt:lpstr>Slide 231</vt:lpstr>
      <vt:lpstr>Slide 232</vt:lpstr>
      <vt:lpstr>Slide 233</vt:lpstr>
      <vt:lpstr>Slide 234</vt:lpstr>
      <vt:lpstr>Slide 235</vt:lpstr>
      <vt:lpstr>Diagrama de Casos de Uso</vt:lpstr>
      <vt:lpstr>Slide 237</vt:lpstr>
      <vt:lpstr>Slide 238</vt:lpstr>
      <vt:lpstr>Slide 239</vt:lpstr>
      <vt:lpstr>Slide 240</vt:lpstr>
      <vt:lpstr>Slide 241</vt:lpstr>
      <vt:lpstr>Slide 242</vt:lpstr>
      <vt:lpstr>Diagrama de Classes</vt:lpstr>
      <vt:lpstr>Slide 244</vt:lpstr>
      <vt:lpstr>Slide 245</vt:lpstr>
      <vt:lpstr>Slide 246</vt:lpstr>
      <vt:lpstr>Slide 247</vt:lpstr>
      <vt:lpstr>Slide 248</vt:lpstr>
      <vt:lpstr>Slide 249</vt:lpstr>
      <vt:lpstr>Diagramas de Sequência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Modelo ER</vt:lpstr>
      <vt:lpstr>Aplicativo em funcionamento</vt:lpstr>
      <vt:lpstr>Conclusão</vt:lpstr>
      <vt:lpstr>Referências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_Opeth_</dc:creator>
  <cp:lastModifiedBy>_Opeth_</cp:lastModifiedBy>
  <cp:revision>418</cp:revision>
  <dcterms:created xsi:type="dcterms:W3CDTF">2010-06-18T02:04:03Z</dcterms:created>
  <dcterms:modified xsi:type="dcterms:W3CDTF">2010-06-26T10:37:25Z</dcterms:modified>
</cp:coreProperties>
</file>